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584c6f229e48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5af27962f64f18"/>
  </p:sldMasterIdLst>
  <p:sldIdLst>
    <p:sldId xmlns:r="http://schemas.openxmlformats.org/officeDocument/2006/relationships" id="256" r:id="R0d2e1387ce964b03"/>
    <p:sldId xmlns:r="http://schemas.openxmlformats.org/officeDocument/2006/relationships" id="257" r:id="R24759fbb813141cb"/>
    <p:sldId xmlns:r="http://schemas.openxmlformats.org/officeDocument/2006/relationships" id="258" r:id="R71630ed2901a4979"/>
    <p:sldId xmlns:r="http://schemas.openxmlformats.org/officeDocument/2006/relationships" id="259" r:id="R54501aa34d1b4dd9"/>
    <p:sldId xmlns:r="http://schemas.openxmlformats.org/officeDocument/2006/relationships" id="260" r:id="Rbb1d9c751b024d25"/>
    <p:sldId xmlns:r="http://schemas.openxmlformats.org/officeDocument/2006/relationships" id="261" r:id="Ra3a9842fb9004b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5af27962f64f18" /><Relationship Type="http://schemas.openxmlformats.org/officeDocument/2006/relationships/slide" Target="/ppt/slides/slide1.xml" Id="R0d2e1387ce964b03" /><Relationship Type="http://schemas.openxmlformats.org/officeDocument/2006/relationships/slide" Target="/ppt/slides/slide2.xml" Id="R24759fbb813141cb" /><Relationship Type="http://schemas.openxmlformats.org/officeDocument/2006/relationships/slide" Target="/ppt/slides/slide3.xml" Id="R71630ed2901a4979" /><Relationship Type="http://schemas.openxmlformats.org/officeDocument/2006/relationships/slide" Target="/ppt/slides/slide4.xml" Id="R54501aa34d1b4dd9" /><Relationship Type="http://schemas.openxmlformats.org/officeDocument/2006/relationships/slide" Target="/ppt/slides/slide5.xml" Id="Rbb1d9c751b024d25" /><Relationship Type="http://schemas.openxmlformats.org/officeDocument/2006/relationships/slide" Target="/ppt/slides/slide6.xml" Id="Ra3a9842fb9004b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61074ee23a47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bc813d515459e" /><Relationship Type="http://schemas.openxmlformats.org/officeDocument/2006/relationships/theme" Target="/ppt/slideMasters/theme/theme1.xml" Id="R9c29f00acb4f4c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5bc813d51545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c064c053b4a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b5c9c445640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40c028ebd42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ba9cc2d894f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d27b2350240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045a4fbb443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 KALDHEIM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Ilsvågkaien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5585 Sandeid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912 975 754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