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d9f8be57a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b441d00e04f3f"/>
  </p:sldMasterIdLst>
  <p:sldIdLst>
    <p:sldId xmlns:r="http://schemas.openxmlformats.org/officeDocument/2006/relationships" id="256" r:id="R2312f99d299446a6"/>
    <p:sldId xmlns:r="http://schemas.openxmlformats.org/officeDocument/2006/relationships" id="257" r:id="R6a349a18f8c846e4"/>
    <p:sldId xmlns:r="http://schemas.openxmlformats.org/officeDocument/2006/relationships" id="258" r:id="Rdbb2093678c243a8"/>
    <p:sldId xmlns:r="http://schemas.openxmlformats.org/officeDocument/2006/relationships" id="259" r:id="Rba732c7aff5f4216"/>
    <p:sldId xmlns:r="http://schemas.openxmlformats.org/officeDocument/2006/relationships" id="260" r:id="Rc35e3a55cdcb41a4"/>
    <p:sldId xmlns:r="http://schemas.openxmlformats.org/officeDocument/2006/relationships" id="261" r:id="Rdfbf498098aa4fa6"/>
    <p:sldId xmlns:r="http://schemas.openxmlformats.org/officeDocument/2006/relationships" id="262" r:id="R33c27dbf9b01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b441d00e04f3f" /><Relationship Type="http://schemas.openxmlformats.org/officeDocument/2006/relationships/slide" Target="/ppt/slides/slide1.xml" Id="R2312f99d299446a6" /><Relationship Type="http://schemas.openxmlformats.org/officeDocument/2006/relationships/slide" Target="/ppt/slides/slide2.xml" Id="R6a349a18f8c846e4" /><Relationship Type="http://schemas.openxmlformats.org/officeDocument/2006/relationships/slide" Target="/ppt/slides/slide3.xml" Id="Rdbb2093678c243a8" /><Relationship Type="http://schemas.openxmlformats.org/officeDocument/2006/relationships/slide" Target="/ppt/slides/slide4.xml" Id="Rba732c7aff5f4216" /><Relationship Type="http://schemas.openxmlformats.org/officeDocument/2006/relationships/slide" Target="/ppt/slides/slide5.xml" Id="Rc35e3a55cdcb41a4" /><Relationship Type="http://schemas.openxmlformats.org/officeDocument/2006/relationships/slide" Target="/ppt/slides/slide6.xml" Id="Rdfbf498098aa4fa6" /><Relationship Type="http://schemas.openxmlformats.org/officeDocument/2006/relationships/slide" Target="/ppt/slides/slide7.xml" Id="R33c27dbf9b01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a83851e98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3b18559d4fd8" /><Relationship Type="http://schemas.openxmlformats.org/officeDocument/2006/relationships/theme" Target="/ppt/slideMasters/theme/theme1.xml" Id="Rc805a033331d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e3b18559d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3a47701b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e5fffefd8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2c7a69a8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dbdca6f58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90bb339fe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07b070ca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96293819f4a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195 116 213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198 341 862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KALDHEIM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KALDHEIM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6217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