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dae00cea949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9388e73b904c46"/>
  </p:sldMasterIdLst>
  <p:sldIdLst>
    <p:sldId xmlns:r="http://schemas.openxmlformats.org/officeDocument/2006/relationships" id="256" r:id="Rddd18f15325e4fce"/>
    <p:sldId xmlns:r="http://schemas.openxmlformats.org/officeDocument/2006/relationships" id="257" r:id="Rbb90ac6c36a0401a"/>
    <p:sldId xmlns:r="http://schemas.openxmlformats.org/officeDocument/2006/relationships" id="258" r:id="R5949f52f859c49b8"/>
    <p:sldId xmlns:r="http://schemas.openxmlformats.org/officeDocument/2006/relationships" id="259" r:id="Rb9a6885b51f647b6"/>
    <p:sldId xmlns:r="http://schemas.openxmlformats.org/officeDocument/2006/relationships" id="260" r:id="R33c285c7a9be419a"/>
    <p:sldId xmlns:r="http://schemas.openxmlformats.org/officeDocument/2006/relationships" id="261" r:id="R357d8c8081b64f36"/>
    <p:sldId xmlns:r="http://schemas.openxmlformats.org/officeDocument/2006/relationships" id="262" r:id="Rdd435aafa512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388e73b904c46" /><Relationship Type="http://schemas.openxmlformats.org/officeDocument/2006/relationships/slide" Target="/ppt/slides/slide1.xml" Id="Rddd18f15325e4fce" /><Relationship Type="http://schemas.openxmlformats.org/officeDocument/2006/relationships/slide" Target="/ppt/slides/slide2.xml" Id="Rbb90ac6c36a0401a" /><Relationship Type="http://schemas.openxmlformats.org/officeDocument/2006/relationships/slide" Target="/ppt/slides/slide3.xml" Id="R5949f52f859c49b8" /><Relationship Type="http://schemas.openxmlformats.org/officeDocument/2006/relationships/slide" Target="/ppt/slides/slide4.xml" Id="Rb9a6885b51f647b6" /><Relationship Type="http://schemas.openxmlformats.org/officeDocument/2006/relationships/slide" Target="/ppt/slides/slide5.xml" Id="R33c285c7a9be419a" /><Relationship Type="http://schemas.openxmlformats.org/officeDocument/2006/relationships/slide" Target="/ppt/slides/slide6.xml" Id="R357d8c8081b64f36" /><Relationship Type="http://schemas.openxmlformats.org/officeDocument/2006/relationships/slide" Target="/ppt/slides/slide7.xml" Id="Rdd435aafa512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f5d9af1c6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5ae4ba9b44c8" /><Relationship Type="http://schemas.openxmlformats.org/officeDocument/2006/relationships/theme" Target="/ppt/slideMasters/theme/theme1.xml" Id="Rec68c89edb714c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95ae4ba9b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3ac5fc84b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d0fafccd043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ad2699c55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71ad21a6f47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d621fb1ed4c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b19f486dd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184580d1d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ALVI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ALVI GROUP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554 300 000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29 196 000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386 490 000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VERDANE CAPITAL VI K/S  –  66,4 %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 HOLDING AS  –  32,5 %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TECHNOLOGY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firmapost@ivgroup.no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912 968 618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ALVI GROUP AS</a:t>
            </a:r>
          </a:p>
        </p:txBody>
      </p:sp>
    </p:spTree>
  </p:cSld>
  <p:clrMapOvr>
    <a:masterClrMapping xmlns:a="http://schemas.openxmlformats.org/drawingml/2006/main"/>
  </p:clrMapOvr>
</p:sld>
</file>