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dc0cf6d04845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4cb560e18e4b91"/>
  </p:sldMasterIdLst>
  <p:sldIdLst>
    <p:sldId xmlns:r="http://schemas.openxmlformats.org/officeDocument/2006/relationships" id="256" r:id="Red4e06ec61ca499a"/>
    <p:sldId xmlns:r="http://schemas.openxmlformats.org/officeDocument/2006/relationships" id="257" r:id="R11c669342bce4dbc"/>
    <p:sldId xmlns:r="http://schemas.openxmlformats.org/officeDocument/2006/relationships" id="258" r:id="R5d09bc11d7ae44b4"/>
    <p:sldId xmlns:r="http://schemas.openxmlformats.org/officeDocument/2006/relationships" id="259" r:id="Ra9fd2e71c41e4c9e"/>
    <p:sldId xmlns:r="http://schemas.openxmlformats.org/officeDocument/2006/relationships" id="260" r:id="R43f1f5f40be04c64"/>
    <p:sldId xmlns:r="http://schemas.openxmlformats.org/officeDocument/2006/relationships" id="261" r:id="Rb309b2ebfb1648ef"/>
    <p:sldId xmlns:r="http://schemas.openxmlformats.org/officeDocument/2006/relationships" id="262" r:id="Rf1eb77f7085147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4cb560e18e4b91" /><Relationship Type="http://schemas.openxmlformats.org/officeDocument/2006/relationships/slide" Target="/ppt/slides/slide1.xml" Id="Red4e06ec61ca499a" /><Relationship Type="http://schemas.openxmlformats.org/officeDocument/2006/relationships/slide" Target="/ppt/slides/slide2.xml" Id="R11c669342bce4dbc" /><Relationship Type="http://schemas.openxmlformats.org/officeDocument/2006/relationships/slide" Target="/ppt/slides/slide3.xml" Id="R5d09bc11d7ae44b4" /><Relationship Type="http://schemas.openxmlformats.org/officeDocument/2006/relationships/slide" Target="/ppt/slides/slide4.xml" Id="Ra9fd2e71c41e4c9e" /><Relationship Type="http://schemas.openxmlformats.org/officeDocument/2006/relationships/slide" Target="/ppt/slides/slide5.xml" Id="R43f1f5f40be04c64" /><Relationship Type="http://schemas.openxmlformats.org/officeDocument/2006/relationships/slide" Target="/ppt/slides/slide6.xml" Id="Rb309b2ebfb1648ef" /><Relationship Type="http://schemas.openxmlformats.org/officeDocument/2006/relationships/slide" Target="/ppt/slides/slide7.xml" Id="Rf1eb77f7085147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74af9bfc464a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28c84ae1a4335" /><Relationship Type="http://schemas.openxmlformats.org/officeDocument/2006/relationships/theme" Target="/ppt/slideMasters/theme/theme1.xml" Id="Rc983088873064a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d28c84ae1a43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3eac1db6342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facd7488748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3be6882814c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2db02ddf748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2580ac64b4e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d813f0e834a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fc8f03fbb46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BÅ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 HOLDING AS ble etablert [år] og holder til i Flekkefjord.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−50 074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5 768 995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6 391 838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15 498 703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BØCKMAN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INVERTIR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Svegeskogen 17B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4400 Flekkefjord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912 901 807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 HOLDING AS</a:t>
            </a:r>
          </a:p>
        </p:txBody>
      </p:sp>
    </p:spTree>
  </p:cSld>
  <p:clrMapOvr>
    <a:masterClrMapping xmlns:a="http://schemas.openxmlformats.org/drawingml/2006/main"/>
  </p:clrMapOvr>
</p:sld>
</file>