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fcb2721a0b44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5bc1b3c9434759"/>
  </p:sldMasterIdLst>
  <p:sldIdLst>
    <p:sldId xmlns:r="http://schemas.openxmlformats.org/officeDocument/2006/relationships" id="256" r:id="Rb5799596ee0f436b"/>
    <p:sldId xmlns:r="http://schemas.openxmlformats.org/officeDocument/2006/relationships" id="257" r:id="R4d7a4709c9e447fd"/>
    <p:sldId xmlns:r="http://schemas.openxmlformats.org/officeDocument/2006/relationships" id="258" r:id="R7a5292e83bcd4aaf"/>
    <p:sldId xmlns:r="http://schemas.openxmlformats.org/officeDocument/2006/relationships" id="259" r:id="R47d91d64f307404b"/>
    <p:sldId xmlns:r="http://schemas.openxmlformats.org/officeDocument/2006/relationships" id="260" r:id="R33820d9573984604"/>
    <p:sldId xmlns:r="http://schemas.openxmlformats.org/officeDocument/2006/relationships" id="261" r:id="R7be318bfe4c642bb"/>
    <p:sldId xmlns:r="http://schemas.openxmlformats.org/officeDocument/2006/relationships" id="262" r:id="Rf427282ab6fd46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5bc1b3c9434759" /><Relationship Type="http://schemas.openxmlformats.org/officeDocument/2006/relationships/slide" Target="/ppt/slides/slide1.xml" Id="Rb5799596ee0f436b" /><Relationship Type="http://schemas.openxmlformats.org/officeDocument/2006/relationships/slide" Target="/ppt/slides/slide2.xml" Id="R4d7a4709c9e447fd" /><Relationship Type="http://schemas.openxmlformats.org/officeDocument/2006/relationships/slide" Target="/ppt/slides/slide3.xml" Id="R7a5292e83bcd4aaf" /><Relationship Type="http://schemas.openxmlformats.org/officeDocument/2006/relationships/slide" Target="/ppt/slides/slide4.xml" Id="R47d91d64f307404b" /><Relationship Type="http://schemas.openxmlformats.org/officeDocument/2006/relationships/slide" Target="/ppt/slides/slide5.xml" Id="R33820d9573984604" /><Relationship Type="http://schemas.openxmlformats.org/officeDocument/2006/relationships/slide" Target="/ppt/slides/slide6.xml" Id="R7be318bfe4c642bb" /><Relationship Type="http://schemas.openxmlformats.org/officeDocument/2006/relationships/slide" Target="/ppt/slides/slide7.xml" Id="Rf427282ab6fd46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7e289e618b46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dbf30a5ed429a" /><Relationship Type="http://schemas.openxmlformats.org/officeDocument/2006/relationships/theme" Target="/ppt/slideMasters/theme/theme1.xml" Id="R87f87196cec64d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8dbf30a5ed42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cea770a5d4b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c8986b50048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8b4ad337b4c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ec65bc04f44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a0d86ac5e48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6649cbd0d46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fdbb4f9884f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WISETH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1 362 062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15 693 419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WISETH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Lilleteigen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andre@wislan.no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912 901 351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