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823704b5cf4e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0cf5bc61d64d75"/>
  </p:sldMasterIdLst>
  <p:sldIdLst>
    <p:sldId xmlns:r="http://schemas.openxmlformats.org/officeDocument/2006/relationships" id="256" r:id="Rebeda7626a884672"/>
    <p:sldId xmlns:r="http://schemas.openxmlformats.org/officeDocument/2006/relationships" id="257" r:id="Rfbce331856054ebb"/>
    <p:sldId xmlns:r="http://schemas.openxmlformats.org/officeDocument/2006/relationships" id="258" r:id="R28e8a0ded05d4481"/>
    <p:sldId xmlns:r="http://schemas.openxmlformats.org/officeDocument/2006/relationships" id="259" r:id="R23cefb835e4c440c"/>
    <p:sldId xmlns:r="http://schemas.openxmlformats.org/officeDocument/2006/relationships" id="260" r:id="R40a7d7111bce4416"/>
    <p:sldId xmlns:r="http://schemas.openxmlformats.org/officeDocument/2006/relationships" id="261" r:id="R55b748a5582d4267"/>
    <p:sldId xmlns:r="http://schemas.openxmlformats.org/officeDocument/2006/relationships" id="262" r:id="Rf3513f9e83ab4a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0cf5bc61d64d75" /><Relationship Type="http://schemas.openxmlformats.org/officeDocument/2006/relationships/slide" Target="/ppt/slides/slide1.xml" Id="Rebeda7626a884672" /><Relationship Type="http://schemas.openxmlformats.org/officeDocument/2006/relationships/slide" Target="/ppt/slides/slide2.xml" Id="Rfbce331856054ebb" /><Relationship Type="http://schemas.openxmlformats.org/officeDocument/2006/relationships/slide" Target="/ppt/slides/slide3.xml" Id="R28e8a0ded05d4481" /><Relationship Type="http://schemas.openxmlformats.org/officeDocument/2006/relationships/slide" Target="/ppt/slides/slide4.xml" Id="R23cefb835e4c440c" /><Relationship Type="http://schemas.openxmlformats.org/officeDocument/2006/relationships/slide" Target="/ppt/slides/slide5.xml" Id="R40a7d7111bce4416" /><Relationship Type="http://schemas.openxmlformats.org/officeDocument/2006/relationships/slide" Target="/ppt/slides/slide6.xml" Id="R55b748a5582d4267" /><Relationship Type="http://schemas.openxmlformats.org/officeDocument/2006/relationships/slide" Target="/ppt/slides/slide7.xml" Id="Rf3513f9e83ab4a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5ff0eda3d645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ea09d85804750" /><Relationship Type="http://schemas.openxmlformats.org/officeDocument/2006/relationships/theme" Target="/ppt/slideMasters/theme/theme1.xml" Id="Rcdfc477c02bd47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4ea09d858047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d9002a94b46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b2cf32a46141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3f563a3fba43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eb6aeb882b41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8a480c9d4741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447b73ff44a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cdeeeb3914f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CRESCERE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CRESCERE INVEST AS ble etablert [år] og holder til i Ranheim.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6 086 354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21 920 816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27 263 297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REITAN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CRESCERE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Havseilervegen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7053 Ranheim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912 888 347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CRESCERE INVEST AS</a:t>
            </a:r>
          </a:p>
        </p:txBody>
      </p:sp>
    </p:spTree>
  </p:cSld>
  <p:clrMapOvr>
    <a:masterClrMapping xmlns:a="http://schemas.openxmlformats.org/drawingml/2006/main"/>
  </p:clrMapOvr>
</p:sld>
</file>