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0c89d5f546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6115361394fdb"/>
  </p:sldMasterIdLst>
  <p:sldIdLst>
    <p:sldId xmlns:r="http://schemas.openxmlformats.org/officeDocument/2006/relationships" id="256" r:id="R51be9f7c44584d47"/>
    <p:sldId xmlns:r="http://schemas.openxmlformats.org/officeDocument/2006/relationships" id="257" r:id="R2d35406e676b4593"/>
    <p:sldId xmlns:r="http://schemas.openxmlformats.org/officeDocument/2006/relationships" id="258" r:id="R2dd86c74561f4f10"/>
    <p:sldId xmlns:r="http://schemas.openxmlformats.org/officeDocument/2006/relationships" id="259" r:id="Rd840f89164ea457d"/>
    <p:sldId xmlns:r="http://schemas.openxmlformats.org/officeDocument/2006/relationships" id="260" r:id="R7ec150b4acd546ec"/>
    <p:sldId xmlns:r="http://schemas.openxmlformats.org/officeDocument/2006/relationships" id="261" r:id="R52b031316b5243cd"/>
    <p:sldId xmlns:r="http://schemas.openxmlformats.org/officeDocument/2006/relationships" id="262" r:id="Rc3bdb4b85787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6115361394fdb" /><Relationship Type="http://schemas.openxmlformats.org/officeDocument/2006/relationships/slide" Target="/ppt/slides/slide1.xml" Id="R51be9f7c44584d47" /><Relationship Type="http://schemas.openxmlformats.org/officeDocument/2006/relationships/slide" Target="/ppt/slides/slide2.xml" Id="R2d35406e676b4593" /><Relationship Type="http://schemas.openxmlformats.org/officeDocument/2006/relationships/slide" Target="/ppt/slides/slide3.xml" Id="R2dd86c74561f4f10" /><Relationship Type="http://schemas.openxmlformats.org/officeDocument/2006/relationships/slide" Target="/ppt/slides/slide4.xml" Id="Rd840f89164ea457d" /><Relationship Type="http://schemas.openxmlformats.org/officeDocument/2006/relationships/slide" Target="/ppt/slides/slide5.xml" Id="R7ec150b4acd546ec" /><Relationship Type="http://schemas.openxmlformats.org/officeDocument/2006/relationships/slide" Target="/ppt/slides/slide6.xml" Id="R52b031316b5243cd" /><Relationship Type="http://schemas.openxmlformats.org/officeDocument/2006/relationships/slide" Target="/ppt/slides/slide7.xml" Id="Rc3bdb4b85787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a37653aa84c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27de26be34c15" /><Relationship Type="http://schemas.openxmlformats.org/officeDocument/2006/relationships/theme" Target="/ppt/slideMasters/theme/theme1.xml" Id="R9d7c8d9f068c49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027de26be3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852e566e7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6e5accaf249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a05c83a28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0bbd26dbc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da5d202ab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56b7ce2a649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1b92db13d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67 496 803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68 389 369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