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b536ca55b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0954eed87412a"/>
  </p:sldMasterIdLst>
  <p:sldIdLst>
    <p:sldId xmlns:r="http://schemas.openxmlformats.org/officeDocument/2006/relationships" id="256" r:id="R1aab3a2e57ef48e5"/>
    <p:sldId xmlns:r="http://schemas.openxmlformats.org/officeDocument/2006/relationships" id="257" r:id="Rfb16a4669b5e4c18"/>
    <p:sldId xmlns:r="http://schemas.openxmlformats.org/officeDocument/2006/relationships" id="258" r:id="Ra0984196243a4ab3"/>
    <p:sldId xmlns:r="http://schemas.openxmlformats.org/officeDocument/2006/relationships" id="259" r:id="R1f788611427840b6"/>
    <p:sldId xmlns:r="http://schemas.openxmlformats.org/officeDocument/2006/relationships" id="260" r:id="R642ca1e228eb4a19"/>
    <p:sldId xmlns:r="http://schemas.openxmlformats.org/officeDocument/2006/relationships" id="261" r:id="R5edfad7e51a0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0954eed87412a" /><Relationship Type="http://schemas.openxmlformats.org/officeDocument/2006/relationships/slide" Target="/ppt/slides/slide1.xml" Id="R1aab3a2e57ef48e5" /><Relationship Type="http://schemas.openxmlformats.org/officeDocument/2006/relationships/slide" Target="/ppt/slides/slide2.xml" Id="Rfb16a4669b5e4c18" /><Relationship Type="http://schemas.openxmlformats.org/officeDocument/2006/relationships/slide" Target="/ppt/slides/slide3.xml" Id="Ra0984196243a4ab3" /><Relationship Type="http://schemas.openxmlformats.org/officeDocument/2006/relationships/slide" Target="/ppt/slides/slide4.xml" Id="R1f788611427840b6" /><Relationship Type="http://schemas.openxmlformats.org/officeDocument/2006/relationships/slide" Target="/ppt/slides/slide5.xml" Id="R642ca1e228eb4a19" /><Relationship Type="http://schemas.openxmlformats.org/officeDocument/2006/relationships/slide" Target="/ppt/slides/slide6.xml" Id="R5edfad7e51a0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f5b24cb7e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de1bc67741e4" /><Relationship Type="http://schemas.openxmlformats.org/officeDocument/2006/relationships/theme" Target="/ppt/slideMasters/theme/theme1.xml" Id="R914d9f7b0cdc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5de1bc677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f0804630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ff57ff74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03f3e4fa9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48dd2dfe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afc5adae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9f33190c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