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099348444042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65e19a602340ca"/>
  </p:sldMasterIdLst>
  <p:sldIdLst>
    <p:sldId xmlns:r="http://schemas.openxmlformats.org/officeDocument/2006/relationships" id="256" r:id="Rc54160289c414cc8"/>
    <p:sldId xmlns:r="http://schemas.openxmlformats.org/officeDocument/2006/relationships" id="257" r:id="Rb7238c4880864338"/>
    <p:sldId xmlns:r="http://schemas.openxmlformats.org/officeDocument/2006/relationships" id="258" r:id="R05ecf27c773c4b7e"/>
    <p:sldId xmlns:r="http://schemas.openxmlformats.org/officeDocument/2006/relationships" id="259" r:id="Ra09f23b1c03a4b6b"/>
    <p:sldId xmlns:r="http://schemas.openxmlformats.org/officeDocument/2006/relationships" id="260" r:id="R8fd1e35187eb497b"/>
    <p:sldId xmlns:r="http://schemas.openxmlformats.org/officeDocument/2006/relationships" id="261" r:id="R00251bf9d4354f20"/>
    <p:sldId xmlns:r="http://schemas.openxmlformats.org/officeDocument/2006/relationships" id="262" r:id="Ra8309d0737f848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5e19a602340ca" /><Relationship Type="http://schemas.openxmlformats.org/officeDocument/2006/relationships/slide" Target="/ppt/slides/slide1.xml" Id="Rc54160289c414cc8" /><Relationship Type="http://schemas.openxmlformats.org/officeDocument/2006/relationships/slide" Target="/ppt/slides/slide2.xml" Id="Rb7238c4880864338" /><Relationship Type="http://schemas.openxmlformats.org/officeDocument/2006/relationships/slide" Target="/ppt/slides/slide3.xml" Id="R05ecf27c773c4b7e" /><Relationship Type="http://schemas.openxmlformats.org/officeDocument/2006/relationships/slide" Target="/ppt/slides/slide4.xml" Id="Ra09f23b1c03a4b6b" /><Relationship Type="http://schemas.openxmlformats.org/officeDocument/2006/relationships/slide" Target="/ppt/slides/slide5.xml" Id="R8fd1e35187eb497b" /><Relationship Type="http://schemas.openxmlformats.org/officeDocument/2006/relationships/slide" Target="/ppt/slides/slide6.xml" Id="R00251bf9d4354f20" /><Relationship Type="http://schemas.openxmlformats.org/officeDocument/2006/relationships/slide" Target="/ppt/slides/slide7.xml" Id="Ra8309d0737f848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da5f2092d640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7ed64e6104192" /><Relationship Type="http://schemas.openxmlformats.org/officeDocument/2006/relationships/theme" Target="/ppt/slideMasters/theme/theme1.xml" Id="Rf07fadf98bc840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77ed64e61041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b5f6a02da48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a1929713143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4aeb27df44c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6702a27fb4a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7b62099b548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83ed7a09342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5ada737bd47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JOVAR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JOVAR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−161 392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59 723 913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73 517 080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JOAKIM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912 866 416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