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8b4386b55a45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912241faa4f71"/>
  </p:sldMasterIdLst>
  <p:sldIdLst>
    <p:sldId xmlns:r="http://schemas.openxmlformats.org/officeDocument/2006/relationships" id="256" r:id="R4a4004b21b294e42"/>
    <p:sldId xmlns:r="http://schemas.openxmlformats.org/officeDocument/2006/relationships" id="257" r:id="R9f4b1d8ea1a14785"/>
    <p:sldId xmlns:r="http://schemas.openxmlformats.org/officeDocument/2006/relationships" id="258" r:id="Ra95b0d5889eb44ae"/>
    <p:sldId xmlns:r="http://schemas.openxmlformats.org/officeDocument/2006/relationships" id="259" r:id="Rb6a7c8815b724139"/>
    <p:sldId xmlns:r="http://schemas.openxmlformats.org/officeDocument/2006/relationships" id="260" r:id="R73ce093ee07e4f34"/>
    <p:sldId xmlns:r="http://schemas.openxmlformats.org/officeDocument/2006/relationships" id="261" r:id="Raaff4a71767346be"/>
    <p:sldId xmlns:r="http://schemas.openxmlformats.org/officeDocument/2006/relationships" id="262" r:id="R8d19480c582643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912241faa4f71" /><Relationship Type="http://schemas.openxmlformats.org/officeDocument/2006/relationships/slide" Target="/ppt/slides/slide1.xml" Id="R4a4004b21b294e42" /><Relationship Type="http://schemas.openxmlformats.org/officeDocument/2006/relationships/slide" Target="/ppt/slides/slide2.xml" Id="R9f4b1d8ea1a14785" /><Relationship Type="http://schemas.openxmlformats.org/officeDocument/2006/relationships/slide" Target="/ppt/slides/slide3.xml" Id="Ra95b0d5889eb44ae" /><Relationship Type="http://schemas.openxmlformats.org/officeDocument/2006/relationships/slide" Target="/ppt/slides/slide4.xml" Id="Rb6a7c8815b724139" /><Relationship Type="http://schemas.openxmlformats.org/officeDocument/2006/relationships/slide" Target="/ppt/slides/slide5.xml" Id="R73ce093ee07e4f34" /><Relationship Type="http://schemas.openxmlformats.org/officeDocument/2006/relationships/slide" Target="/ppt/slides/slide6.xml" Id="Raaff4a71767346be" /><Relationship Type="http://schemas.openxmlformats.org/officeDocument/2006/relationships/slide" Target="/ppt/slides/slide7.xml" Id="R8d19480c582643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ba472ed8941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bd4bf487e4dd0" /><Relationship Type="http://schemas.openxmlformats.org/officeDocument/2006/relationships/theme" Target="/ppt/slideMasters/theme/theme1.xml" Id="R0bbce63dfe214d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cbd4bf487e4d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4aabb131c4e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02f3b960e4d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de1c160ec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ece32beb24f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ce18a7fd841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740e5ecef4b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7f01521a147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60 443 784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71 275 807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