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f8e3d734f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f0ec1996542cc"/>
  </p:sldMasterIdLst>
  <p:sldIdLst>
    <p:sldId xmlns:r="http://schemas.openxmlformats.org/officeDocument/2006/relationships" id="256" r:id="Rac88ee37fd7b4ca8"/>
    <p:sldId xmlns:r="http://schemas.openxmlformats.org/officeDocument/2006/relationships" id="257" r:id="R38a6bec5152f40a3"/>
    <p:sldId xmlns:r="http://schemas.openxmlformats.org/officeDocument/2006/relationships" id="258" r:id="R7bc6fcb1b4b54f17"/>
    <p:sldId xmlns:r="http://schemas.openxmlformats.org/officeDocument/2006/relationships" id="259" r:id="Rf29c8564259e43e0"/>
    <p:sldId xmlns:r="http://schemas.openxmlformats.org/officeDocument/2006/relationships" id="260" r:id="R6900c4e6c8114831"/>
    <p:sldId xmlns:r="http://schemas.openxmlformats.org/officeDocument/2006/relationships" id="261" r:id="R760905cebd3d4cb5"/>
    <p:sldId xmlns:r="http://schemas.openxmlformats.org/officeDocument/2006/relationships" id="262" r:id="R87b3243c8b23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f0ec1996542cc" /><Relationship Type="http://schemas.openxmlformats.org/officeDocument/2006/relationships/slide" Target="/ppt/slides/slide1.xml" Id="Rac88ee37fd7b4ca8" /><Relationship Type="http://schemas.openxmlformats.org/officeDocument/2006/relationships/slide" Target="/ppt/slides/slide2.xml" Id="R38a6bec5152f40a3" /><Relationship Type="http://schemas.openxmlformats.org/officeDocument/2006/relationships/slide" Target="/ppt/slides/slide3.xml" Id="R7bc6fcb1b4b54f17" /><Relationship Type="http://schemas.openxmlformats.org/officeDocument/2006/relationships/slide" Target="/ppt/slides/slide4.xml" Id="Rf29c8564259e43e0" /><Relationship Type="http://schemas.openxmlformats.org/officeDocument/2006/relationships/slide" Target="/ppt/slides/slide5.xml" Id="R6900c4e6c8114831" /><Relationship Type="http://schemas.openxmlformats.org/officeDocument/2006/relationships/slide" Target="/ppt/slides/slide6.xml" Id="R760905cebd3d4cb5" /><Relationship Type="http://schemas.openxmlformats.org/officeDocument/2006/relationships/slide" Target="/ppt/slides/slide7.xml" Id="R87b3243c8b23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277f30bab44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1040108440ad" /><Relationship Type="http://schemas.openxmlformats.org/officeDocument/2006/relationships/theme" Target="/ppt/slideMasters/theme/theme1.xml" Id="Rccfebd7583d5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d1040108440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95ec6f72e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fb24fa303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266b480f7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99c6f330a41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009de4401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b9a8ad1374d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b9692fc5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PETVAR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PETVAR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60 443 784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71 275 807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VARNER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Nesøyveien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912 866 335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PETVAR HOLDING AS</a:t>
            </a:r>
          </a:p>
        </p:txBody>
      </p:sp>
    </p:spTree>
  </p:cSld>
  <p:clrMapOvr>
    <a:masterClrMapping xmlns:a="http://schemas.openxmlformats.org/drawingml/2006/main"/>
  </p:clrMapOvr>
</p:sld>
</file>