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269207fd6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b5f533f394262"/>
  </p:sldMasterIdLst>
  <p:sldIdLst>
    <p:sldId xmlns:r="http://schemas.openxmlformats.org/officeDocument/2006/relationships" id="256" r:id="R7a0cbab6cbcd44f4"/>
    <p:sldId xmlns:r="http://schemas.openxmlformats.org/officeDocument/2006/relationships" id="257" r:id="R93cbb06ec20f4636"/>
    <p:sldId xmlns:r="http://schemas.openxmlformats.org/officeDocument/2006/relationships" id="258" r:id="R78c23323d7aa409d"/>
    <p:sldId xmlns:r="http://schemas.openxmlformats.org/officeDocument/2006/relationships" id="259" r:id="R65875a12ae974c41"/>
    <p:sldId xmlns:r="http://schemas.openxmlformats.org/officeDocument/2006/relationships" id="260" r:id="R957b59d801f04119"/>
    <p:sldId xmlns:r="http://schemas.openxmlformats.org/officeDocument/2006/relationships" id="261" r:id="R0916f84a9c59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b5f533f394262" /><Relationship Type="http://schemas.openxmlformats.org/officeDocument/2006/relationships/slide" Target="/ppt/slides/slide1.xml" Id="R7a0cbab6cbcd44f4" /><Relationship Type="http://schemas.openxmlformats.org/officeDocument/2006/relationships/slide" Target="/ppt/slides/slide2.xml" Id="R93cbb06ec20f4636" /><Relationship Type="http://schemas.openxmlformats.org/officeDocument/2006/relationships/slide" Target="/ppt/slides/slide3.xml" Id="R78c23323d7aa409d" /><Relationship Type="http://schemas.openxmlformats.org/officeDocument/2006/relationships/slide" Target="/ppt/slides/slide4.xml" Id="R65875a12ae974c41" /><Relationship Type="http://schemas.openxmlformats.org/officeDocument/2006/relationships/slide" Target="/ppt/slides/slide5.xml" Id="R957b59d801f04119" /><Relationship Type="http://schemas.openxmlformats.org/officeDocument/2006/relationships/slide" Target="/ppt/slides/slide6.xml" Id="R0916f84a9c59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1df384370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66ccc36ba407b" /><Relationship Type="http://schemas.openxmlformats.org/officeDocument/2006/relationships/theme" Target="/ppt/slideMasters/theme/theme1.xml" Id="R3e1310aa96b5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66ccc36ba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ab189bc6f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a3e0f00c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d6c72d7e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293f85e1f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8345b5c8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acd4c69b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