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48a0b0056642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e2cdf43bd6415d"/>
  </p:sldMasterIdLst>
  <p:sldIdLst>
    <p:sldId xmlns:r="http://schemas.openxmlformats.org/officeDocument/2006/relationships" id="256" r:id="Ra6a427f5752b426a"/>
    <p:sldId xmlns:r="http://schemas.openxmlformats.org/officeDocument/2006/relationships" id="257" r:id="R353581fb178b4ec4"/>
    <p:sldId xmlns:r="http://schemas.openxmlformats.org/officeDocument/2006/relationships" id="258" r:id="Ra4b91f31c8ce424d"/>
    <p:sldId xmlns:r="http://schemas.openxmlformats.org/officeDocument/2006/relationships" id="259" r:id="R8abc16a51976499e"/>
    <p:sldId xmlns:r="http://schemas.openxmlformats.org/officeDocument/2006/relationships" id="260" r:id="Rd12ec4152b3c40c7"/>
    <p:sldId xmlns:r="http://schemas.openxmlformats.org/officeDocument/2006/relationships" id="261" r:id="R5a25ab1b9b1041f9"/>
    <p:sldId xmlns:r="http://schemas.openxmlformats.org/officeDocument/2006/relationships" id="262" r:id="Ra4402a1b6ca340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2cdf43bd6415d" /><Relationship Type="http://schemas.openxmlformats.org/officeDocument/2006/relationships/slide" Target="/ppt/slides/slide1.xml" Id="Ra6a427f5752b426a" /><Relationship Type="http://schemas.openxmlformats.org/officeDocument/2006/relationships/slide" Target="/ppt/slides/slide2.xml" Id="R353581fb178b4ec4" /><Relationship Type="http://schemas.openxmlformats.org/officeDocument/2006/relationships/slide" Target="/ppt/slides/slide3.xml" Id="Ra4b91f31c8ce424d" /><Relationship Type="http://schemas.openxmlformats.org/officeDocument/2006/relationships/slide" Target="/ppt/slides/slide4.xml" Id="R8abc16a51976499e" /><Relationship Type="http://schemas.openxmlformats.org/officeDocument/2006/relationships/slide" Target="/ppt/slides/slide5.xml" Id="Rd12ec4152b3c40c7" /><Relationship Type="http://schemas.openxmlformats.org/officeDocument/2006/relationships/slide" Target="/ppt/slides/slide6.xml" Id="R5a25ab1b9b1041f9" /><Relationship Type="http://schemas.openxmlformats.org/officeDocument/2006/relationships/slide" Target="/ppt/slides/slide7.xml" Id="Ra4402a1b6ca340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6150c58da42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c44c91732445d" /><Relationship Type="http://schemas.openxmlformats.org/officeDocument/2006/relationships/theme" Target="/ppt/slideMasters/theme/theme1.xml" Id="R0312a154b38445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3c44c9173244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c4ef1c7544c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9e48025a5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270fc1b414e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e2056a6ca45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67ba7d8be41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6b62bf3344a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5b93257a845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−227 633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5 397 583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23 331 115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ROLF-ERIK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Bringsværveien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912 862 526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