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94625370c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46d6abc104cdd"/>
  </p:sldMasterIdLst>
  <p:sldIdLst>
    <p:sldId xmlns:r="http://schemas.openxmlformats.org/officeDocument/2006/relationships" id="256" r:id="R2024c8c4a9c840b9"/>
    <p:sldId xmlns:r="http://schemas.openxmlformats.org/officeDocument/2006/relationships" id="257" r:id="R1026e1950e7d4cdb"/>
    <p:sldId xmlns:r="http://schemas.openxmlformats.org/officeDocument/2006/relationships" id="258" r:id="Rd7904d4aede9495a"/>
    <p:sldId xmlns:r="http://schemas.openxmlformats.org/officeDocument/2006/relationships" id="259" r:id="Rb022cbd2f7384245"/>
    <p:sldId xmlns:r="http://schemas.openxmlformats.org/officeDocument/2006/relationships" id="260" r:id="R89ef9d772b5646da"/>
    <p:sldId xmlns:r="http://schemas.openxmlformats.org/officeDocument/2006/relationships" id="261" r:id="Rd3dbfa861e2f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46d6abc104cdd" /><Relationship Type="http://schemas.openxmlformats.org/officeDocument/2006/relationships/slide" Target="/ppt/slides/slide1.xml" Id="R2024c8c4a9c840b9" /><Relationship Type="http://schemas.openxmlformats.org/officeDocument/2006/relationships/slide" Target="/ppt/slides/slide2.xml" Id="R1026e1950e7d4cdb" /><Relationship Type="http://schemas.openxmlformats.org/officeDocument/2006/relationships/slide" Target="/ppt/slides/slide3.xml" Id="Rd7904d4aede9495a" /><Relationship Type="http://schemas.openxmlformats.org/officeDocument/2006/relationships/slide" Target="/ppt/slides/slide4.xml" Id="Rb022cbd2f7384245" /><Relationship Type="http://schemas.openxmlformats.org/officeDocument/2006/relationships/slide" Target="/ppt/slides/slide5.xml" Id="R89ef9d772b5646da" /><Relationship Type="http://schemas.openxmlformats.org/officeDocument/2006/relationships/slide" Target="/ppt/slides/slide6.xml" Id="Rd3dbfa861e2f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166e11d6b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9906aa95b44f4" /><Relationship Type="http://schemas.openxmlformats.org/officeDocument/2006/relationships/theme" Target="/ppt/slideMasters/theme/theme1.xml" Id="Rc6f7a3f8f3b2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9906aa95b44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3f0c08eb45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2281fdd3a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3b8dfc7c4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ec12e5a9d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3a43dcb6f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f8d2ca340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Bringsværveien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912 862 526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 AS</a:t>
            </a:r>
          </a:p>
        </p:txBody>
      </p:sp>
    </p:spTree>
  </p:cSld>
  <p:clrMapOvr>
    <a:masterClrMapping xmlns:a="http://schemas.openxmlformats.org/drawingml/2006/main"/>
  </p:clrMapOvr>
</p:sld>
</file>