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1cb4f50f8e42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1829117832499c"/>
  </p:sldMasterIdLst>
  <p:sldIdLst>
    <p:sldId xmlns:r="http://schemas.openxmlformats.org/officeDocument/2006/relationships" id="256" r:id="R74e99467df214f20"/>
    <p:sldId xmlns:r="http://schemas.openxmlformats.org/officeDocument/2006/relationships" id="257" r:id="R64411a3c11584563"/>
    <p:sldId xmlns:r="http://schemas.openxmlformats.org/officeDocument/2006/relationships" id="258" r:id="R17f2e56e7d7d4127"/>
    <p:sldId xmlns:r="http://schemas.openxmlformats.org/officeDocument/2006/relationships" id="259" r:id="R1c5084dcd4b24570"/>
    <p:sldId xmlns:r="http://schemas.openxmlformats.org/officeDocument/2006/relationships" id="260" r:id="R03d910e31ffe4dfe"/>
    <p:sldId xmlns:r="http://schemas.openxmlformats.org/officeDocument/2006/relationships" id="261" r:id="R2ea3156c2607492d"/>
    <p:sldId xmlns:r="http://schemas.openxmlformats.org/officeDocument/2006/relationships" id="262" r:id="Rf2ece85cd8204c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829117832499c" /><Relationship Type="http://schemas.openxmlformats.org/officeDocument/2006/relationships/slide" Target="/ppt/slides/slide1.xml" Id="R74e99467df214f20" /><Relationship Type="http://schemas.openxmlformats.org/officeDocument/2006/relationships/slide" Target="/ppt/slides/slide2.xml" Id="R64411a3c11584563" /><Relationship Type="http://schemas.openxmlformats.org/officeDocument/2006/relationships/slide" Target="/ppt/slides/slide3.xml" Id="R17f2e56e7d7d4127" /><Relationship Type="http://schemas.openxmlformats.org/officeDocument/2006/relationships/slide" Target="/ppt/slides/slide4.xml" Id="R1c5084dcd4b24570" /><Relationship Type="http://schemas.openxmlformats.org/officeDocument/2006/relationships/slide" Target="/ppt/slides/slide5.xml" Id="R03d910e31ffe4dfe" /><Relationship Type="http://schemas.openxmlformats.org/officeDocument/2006/relationships/slide" Target="/ppt/slides/slide6.xml" Id="R2ea3156c2607492d" /><Relationship Type="http://schemas.openxmlformats.org/officeDocument/2006/relationships/slide" Target="/ppt/slides/slide7.xml" Id="Rf2ece85cd8204c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46dde6ae94c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3825651864072" /><Relationship Type="http://schemas.openxmlformats.org/officeDocument/2006/relationships/theme" Target="/ppt/slideMasters/theme/theme1.xml" Id="Rb623ac8dc19048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5382565186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f59b89155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c21252bd04d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9e2ee80fe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261fc4b3c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d3de559e442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3b7eb4f5741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6ddab76b9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ELJE BILLINGSTAD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 BILLINGSTAD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7 180 566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4 918 603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32 920 713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51 589 769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andre.vernfelt@pals.no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912 858 839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