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27d65fc14548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25f8f80ca24e15"/>
  </p:sldMasterIdLst>
  <p:sldIdLst>
    <p:sldId xmlns:r="http://schemas.openxmlformats.org/officeDocument/2006/relationships" id="256" r:id="R6eac7a6b92584b5f"/>
    <p:sldId xmlns:r="http://schemas.openxmlformats.org/officeDocument/2006/relationships" id="257" r:id="Ree8c5820e33c4066"/>
    <p:sldId xmlns:r="http://schemas.openxmlformats.org/officeDocument/2006/relationships" id="258" r:id="Rfc647d72f0b94523"/>
    <p:sldId xmlns:r="http://schemas.openxmlformats.org/officeDocument/2006/relationships" id="259" r:id="R8709f38dd6ce4007"/>
    <p:sldId xmlns:r="http://schemas.openxmlformats.org/officeDocument/2006/relationships" id="260" r:id="R816d5fffb9404966"/>
    <p:sldId xmlns:r="http://schemas.openxmlformats.org/officeDocument/2006/relationships" id="261" r:id="R52bd662cf0e64451"/>
    <p:sldId xmlns:r="http://schemas.openxmlformats.org/officeDocument/2006/relationships" id="262" r:id="R5d7f0919d66343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25f8f80ca24e15" /><Relationship Type="http://schemas.openxmlformats.org/officeDocument/2006/relationships/slide" Target="/ppt/slides/slide1.xml" Id="R6eac7a6b92584b5f" /><Relationship Type="http://schemas.openxmlformats.org/officeDocument/2006/relationships/slide" Target="/ppt/slides/slide2.xml" Id="Ree8c5820e33c4066" /><Relationship Type="http://schemas.openxmlformats.org/officeDocument/2006/relationships/slide" Target="/ppt/slides/slide3.xml" Id="Rfc647d72f0b94523" /><Relationship Type="http://schemas.openxmlformats.org/officeDocument/2006/relationships/slide" Target="/ppt/slides/slide4.xml" Id="R8709f38dd6ce4007" /><Relationship Type="http://schemas.openxmlformats.org/officeDocument/2006/relationships/slide" Target="/ppt/slides/slide5.xml" Id="R816d5fffb9404966" /><Relationship Type="http://schemas.openxmlformats.org/officeDocument/2006/relationships/slide" Target="/ppt/slides/slide6.xml" Id="R52bd662cf0e64451" /><Relationship Type="http://schemas.openxmlformats.org/officeDocument/2006/relationships/slide" Target="/ppt/slides/slide7.xml" Id="R5d7f0919d66343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f4ebe74b4e4c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f853633a80458f" /><Relationship Type="http://schemas.openxmlformats.org/officeDocument/2006/relationships/theme" Target="/ppt/slideMasters/theme/theme1.xml" Id="Rb488242d097b4f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f853633a8045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3e66da88747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6e60953e94d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3e15d822b40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ae72b7d3e4b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0820cabfc48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e8f87464a49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279d0660fd4a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HAUGALAND R1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R1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HAUGALAND R1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R1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R1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R1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219 383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227 093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R1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BETTINA VEIGNER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R1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165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912 836 789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R1 AS</a:t>
            </a:r>
          </a:p>
        </p:txBody>
      </p:sp>
    </p:spTree>
  </p:cSld>
  <p:clrMapOvr>
    <a:masterClrMapping xmlns:a="http://schemas.openxmlformats.org/drawingml/2006/main"/>
  </p:clrMapOvr>
</p:sld>
</file>