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0574c612d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01e306294415a"/>
  </p:sldMasterIdLst>
  <p:sldIdLst>
    <p:sldId xmlns:r="http://schemas.openxmlformats.org/officeDocument/2006/relationships" id="256" r:id="Rf2c7069eb67f40b8"/>
    <p:sldId xmlns:r="http://schemas.openxmlformats.org/officeDocument/2006/relationships" id="257" r:id="Reb8672e5ad404641"/>
    <p:sldId xmlns:r="http://schemas.openxmlformats.org/officeDocument/2006/relationships" id="258" r:id="R6d2db9a8c3724bb4"/>
    <p:sldId xmlns:r="http://schemas.openxmlformats.org/officeDocument/2006/relationships" id="259" r:id="R8a1469a325934f08"/>
    <p:sldId xmlns:r="http://schemas.openxmlformats.org/officeDocument/2006/relationships" id="260" r:id="R339a4081fbe94311"/>
    <p:sldId xmlns:r="http://schemas.openxmlformats.org/officeDocument/2006/relationships" id="261" r:id="R956beb8e9b984a90"/>
    <p:sldId xmlns:r="http://schemas.openxmlformats.org/officeDocument/2006/relationships" id="262" r:id="R1befb0997a67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01e306294415a" /><Relationship Type="http://schemas.openxmlformats.org/officeDocument/2006/relationships/slide" Target="/ppt/slides/slide1.xml" Id="Rf2c7069eb67f40b8" /><Relationship Type="http://schemas.openxmlformats.org/officeDocument/2006/relationships/slide" Target="/ppt/slides/slide2.xml" Id="Reb8672e5ad404641" /><Relationship Type="http://schemas.openxmlformats.org/officeDocument/2006/relationships/slide" Target="/ppt/slides/slide3.xml" Id="R6d2db9a8c3724bb4" /><Relationship Type="http://schemas.openxmlformats.org/officeDocument/2006/relationships/slide" Target="/ppt/slides/slide4.xml" Id="R8a1469a325934f08" /><Relationship Type="http://schemas.openxmlformats.org/officeDocument/2006/relationships/slide" Target="/ppt/slides/slide5.xml" Id="R339a4081fbe94311" /><Relationship Type="http://schemas.openxmlformats.org/officeDocument/2006/relationships/slide" Target="/ppt/slides/slide6.xml" Id="R956beb8e9b984a90" /><Relationship Type="http://schemas.openxmlformats.org/officeDocument/2006/relationships/slide" Target="/ppt/slides/slide7.xml" Id="R1befb0997a67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6a16def2a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590fd387d40a3" /><Relationship Type="http://schemas.openxmlformats.org/officeDocument/2006/relationships/theme" Target="/ppt/slideMasters/theme/theme1.xml" Id="R501a75b6d587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f590fd387d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6a12c6b9643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f2b8ecde45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213ce30bb45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bef276c00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d1efd992f46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fae3f368a46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88a4d0661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BRÅTEN REGNSKAP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REGNSKAP HOLDING AS ble etablert [år] og holder til i Leira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1 456 683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2 147 183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BRÅTEN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ØSTERBØ HAGASETH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BRÅTEN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2920 Leira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79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vidar@abras.no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912 827 240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