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155d31ab92a46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17b7eb516a4052"/>
  </p:sldMasterIdLst>
  <p:sldIdLst>
    <p:sldId xmlns:r="http://schemas.openxmlformats.org/officeDocument/2006/relationships" id="256" r:id="R4ea157c2bfe248e0"/>
    <p:sldId xmlns:r="http://schemas.openxmlformats.org/officeDocument/2006/relationships" id="257" r:id="Radcdd74e3d924a5c"/>
    <p:sldId xmlns:r="http://schemas.openxmlformats.org/officeDocument/2006/relationships" id="258" r:id="R6a708a18085a4563"/>
    <p:sldId xmlns:r="http://schemas.openxmlformats.org/officeDocument/2006/relationships" id="259" r:id="R6cf66be827b244ee"/>
    <p:sldId xmlns:r="http://schemas.openxmlformats.org/officeDocument/2006/relationships" id="260" r:id="Ref62bcecff7645db"/>
    <p:sldId xmlns:r="http://schemas.openxmlformats.org/officeDocument/2006/relationships" id="261" r:id="R423a169d76e64c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17b7eb516a4052" /><Relationship Type="http://schemas.openxmlformats.org/officeDocument/2006/relationships/slide" Target="/ppt/slides/slide1.xml" Id="R4ea157c2bfe248e0" /><Relationship Type="http://schemas.openxmlformats.org/officeDocument/2006/relationships/slide" Target="/ppt/slides/slide2.xml" Id="Radcdd74e3d924a5c" /><Relationship Type="http://schemas.openxmlformats.org/officeDocument/2006/relationships/slide" Target="/ppt/slides/slide3.xml" Id="R6a708a18085a4563" /><Relationship Type="http://schemas.openxmlformats.org/officeDocument/2006/relationships/slide" Target="/ppt/slides/slide4.xml" Id="R6cf66be827b244ee" /><Relationship Type="http://schemas.openxmlformats.org/officeDocument/2006/relationships/slide" Target="/ppt/slides/slide5.xml" Id="Ref62bcecff7645db" /><Relationship Type="http://schemas.openxmlformats.org/officeDocument/2006/relationships/slide" Target="/ppt/slides/slide6.xml" Id="R423a169d76e64c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6ce6a5b6434a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5755e3e85744c3" /><Relationship Type="http://schemas.openxmlformats.org/officeDocument/2006/relationships/theme" Target="/ppt/slideMasters/theme/theme1.xml" Id="R96f734b9d5e94b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5755e3e85744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f11f3da8d4c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e0661cc44844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b476f4d1c4b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5df8ec32cf49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9dfaae3f9149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eacf6f2dcc42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BRÅTEN REGNSKAP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Kongsvegen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2920 Leira I Valdres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36 79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vidar@abras.no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912 827 240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BRÅTEN REGNSKAP HOLDING AS</a:t>
            </a:r>
          </a:p>
        </p:txBody>
      </p:sp>
    </p:spTree>
  </p:cSld>
  <p:clrMapOvr>
    <a:masterClrMapping xmlns:a="http://schemas.openxmlformats.org/drawingml/2006/main"/>
  </p:clrMapOvr>
</p:sld>
</file>