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86d71f7f9040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658ace55004a2e"/>
  </p:sldMasterIdLst>
  <p:sldIdLst>
    <p:sldId xmlns:r="http://schemas.openxmlformats.org/officeDocument/2006/relationships" id="256" r:id="Re7035cbdc54349ad"/>
    <p:sldId xmlns:r="http://schemas.openxmlformats.org/officeDocument/2006/relationships" id="257" r:id="Re2491994ba614139"/>
    <p:sldId xmlns:r="http://schemas.openxmlformats.org/officeDocument/2006/relationships" id="258" r:id="R28b8010e519e4baa"/>
    <p:sldId xmlns:r="http://schemas.openxmlformats.org/officeDocument/2006/relationships" id="259" r:id="R18e95748f2fa459b"/>
    <p:sldId xmlns:r="http://schemas.openxmlformats.org/officeDocument/2006/relationships" id="260" r:id="R0c11ebb4bc684230"/>
    <p:sldId xmlns:r="http://schemas.openxmlformats.org/officeDocument/2006/relationships" id="261" r:id="R71e153fb58504f29"/>
    <p:sldId xmlns:r="http://schemas.openxmlformats.org/officeDocument/2006/relationships" id="262" r:id="R67ab71d0053440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658ace55004a2e" /><Relationship Type="http://schemas.openxmlformats.org/officeDocument/2006/relationships/slide" Target="/ppt/slides/slide1.xml" Id="Re7035cbdc54349ad" /><Relationship Type="http://schemas.openxmlformats.org/officeDocument/2006/relationships/slide" Target="/ppt/slides/slide2.xml" Id="Re2491994ba614139" /><Relationship Type="http://schemas.openxmlformats.org/officeDocument/2006/relationships/slide" Target="/ppt/slides/slide3.xml" Id="R28b8010e519e4baa" /><Relationship Type="http://schemas.openxmlformats.org/officeDocument/2006/relationships/slide" Target="/ppt/slides/slide4.xml" Id="R18e95748f2fa459b" /><Relationship Type="http://schemas.openxmlformats.org/officeDocument/2006/relationships/slide" Target="/ppt/slides/slide5.xml" Id="R0c11ebb4bc684230" /><Relationship Type="http://schemas.openxmlformats.org/officeDocument/2006/relationships/slide" Target="/ppt/slides/slide6.xml" Id="R71e153fb58504f29" /><Relationship Type="http://schemas.openxmlformats.org/officeDocument/2006/relationships/slide" Target="/ppt/slides/slide7.xml" Id="R67ab71d0053440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3eda245f5a4c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647c3c23b426b" /><Relationship Type="http://schemas.openxmlformats.org/officeDocument/2006/relationships/theme" Target="/ppt/slideMasters/theme/theme1.xml" Id="R39f4045e87d94b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b647c3c23b42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da8e550c740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45cef1fb140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19b5b059d4f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384a139414a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77c12c86d4a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5f1a4631d49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7194bd72c45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ARETO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ARETO INVEST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1 983 033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59 483 552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101 819 625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FMF INVEST AS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SKANSEMYREN HOLDING AS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FREDDIE MORGAN FREDRIKSEN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SEKKINGSTAD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5165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912 824 284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INVEST AS</a:t>
            </a:r>
          </a:p>
        </p:txBody>
      </p:sp>
    </p:spTree>
  </p:cSld>
  <p:clrMapOvr>
    <a:masterClrMapping xmlns:a="http://schemas.openxmlformats.org/drawingml/2006/main"/>
  </p:clrMapOvr>
</p:sld>
</file>