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a78d3ee1ca44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9491b160544931"/>
  </p:sldMasterIdLst>
  <p:sldIdLst>
    <p:sldId xmlns:r="http://schemas.openxmlformats.org/officeDocument/2006/relationships" id="256" r:id="R8178445e951d411b"/>
    <p:sldId xmlns:r="http://schemas.openxmlformats.org/officeDocument/2006/relationships" id="257" r:id="Rd799b714355d4f24"/>
    <p:sldId xmlns:r="http://schemas.openxmlformats.org/officeDocument/2006/relationships" id="258" r:id="R2eeb300989e2494d"/>
    <p:sldId xmlns:r="http://schemas.openxmlformats.org/officeDocument/2006/relationships" id="259" r:id="R0e24cf789e9e43a1"/>
    <p:sldId xmlns:r="http://schemas.openxmlformats.org/officeDocument/2006/relationships" id="260" r:id="Rf5330ebb21b44bc3"/>
    <p:sldId xmlns:r="http://schemas.openxmlformats.org/officeDocument/2006/relationships" id="261" r:id="Rac14ae88c36b4b5f"/>
    <p:sldId xmlns:r="http://schemas.openxmlformats.org/officeDocument/2006/relationships" id="262" r:id="R276e28c8519f47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9491b160544931" /><Relationship Type="http://schemas.openxmlformats.org/officeDocument/2006/relationships/slide" Target="/ppt/slides/slide1.xml" Id="R8178445e951d411b" /><Relationship Type="http://schemas.openxmlformats.org/officeDocument/2006/relationships/slide" Target="/ppt/slides/slide2.xml" Id="Rd799b714355d4f24" /><Relationship Type="http://schemas.openxmlformats.org/officeDocument/2006/relationships/slide" Target="/ppt/slides/slide3.xml" Id="R2eeb300989e2494d" /><Relationship Type="http://schemas.openxmlformats.org/officeDocument/2006/relationships/slide" Target="/ppt/slides/slide4.xml" Id="R0e24cf789e9e43a1" /><Relationship Type="http://schemas.openxmlformats.org/officeDocument/2006/relationships/slide" Target="/ppt/slides/slide5.xml" Id="Rf5330ebb21b44bc3" /><Relationship Type="http://schemas.openxmlformats.org/officeDocument/2006/relationships/slide" Target="/ppt/slides/slide6.xml" Id="Rac14ae88c36b4b5f" /><Relationship Type="http://schemas.openxmlformats.org/officeDocument/2006/relationships/slide" Target="/ppt/slides/slide7.xml" Id="R276e28c8519f47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ccd5ba6d264d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84a979e1e4742" /><Relationship Type="http://schemas.openxmlformats.org/officeDocument/2006/relationships/theme" Target="/ppt/slideMasters/theme/theme1.xml" Id="R7faad691c6d44c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784a979e1e47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8fda63f244e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bb682b4334b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01bc43e374a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5486e460e46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705517eb94d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e2cb85c8c4a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3a3b0d5b242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VARDFJELL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VARDFJELL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17 373 538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16 059 478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16 405 092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51 587 191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51 889 001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REIERSRUD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Urteveien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912 815 102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VARDFJELL AS</a:t>
            </a:r>
          </a:p>
        </p:txBody>
      </p:sp>
    </p:spTree>
  </p:cSld>
  <p:clrMapOvr>
    <a:masterClrMapping xmlns:a="http://schemas.openxmlformats.org/drawingml/2006/main"/>
  </p:clrMapOvr>
</p:sld>
</file>