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0dcc4b56fa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0fe2c2744f4295"/>
  </p:sldMasterIdLst>
  <p:sldIdLst>
    <p:sldId xmlns:r="http://schemas.openxmlformats.org/officeDocument/2006/relationships" id="256" r:id="Ree2b4928ffd546bf"/>
    <p:sldId xmlns:r="http://schemas.openxmlformats.org/officeDocument/2006/relationships" id="257" r:id="R245f9d568f2e4b2b"/>
    <p:sldId xmlns:r="http://schemas.openxmlformats.org/officeDocument/2006/relationships" id="258" r:id="R44a2eb068ca148fe"/>
    <p:sldId xmlns:r="http://schemas.openxmlformats.org/officeDocument/2006/relationships" id="259" r:id="R1703c69ed2974766"/>
    <p:sldId xmlns:r="http://schemas.openxmlformats.org/officeDocument/2006/relationships" id="260" r:id="R5d018ca270f34cbd"/>
    <p:sldId xmlns:r="http://schemas.openxmlformats.org/officeDocument/2006/relationships" id="261" r:id="R80e7434f044e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fe2c2744f4295" /><Relationship Type="http://schemas.openxmlformats.org/officeDocument/2006/relationships/slide" Target="/ppt/slides/slide1.xml" Id="Ree2b4928ffd546bf" /><Relationship Type="http://schemas.openxmlformats.org/officeDocument/2006/relationships/slide" Target="/ppt/slides/slide2.xml" Id="R245f9d568f2e4b2b" /><Relationship Type="http://schemas.openxmlformats.org/officeDocument/2006/relationships/slide" Target="/ppt/slides/slide3.xml" Id="R44a2eb068ca148fe" /><Relationship Type="http://schemas.openxmlformats.org/officeDocument/2006/relationships/slide" Target="/ppt/slides/slide4.xml" Id="R1703c69ed2974766" /><Relationship Type="http://schemas.openxmlformats.org/officeDocument/2006/relationships/slide" Target="/ppt/slides/slide5.xml" Id="R5d018ca270f34cbd" /><Relationship Type="http://schemas.openxmlformats.org/officeDocument/2006/relationships/slide" Target="/ppt/slides/slide6.xml" Id="R80e7434f044e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02bbb31c74d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aebe193e644bf" /><Relationship Type="http://schemas.openxmlformats.org/officeDocument/2006/relationships/theme" Target="/ppt/slideMasters/theme/theme1.xml" Id="R9ae0ec4966a847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aebe193e6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d7e9d40d846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0033d54aa4c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f20c9760a4f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2cbc7342147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cbb69ea5d42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0c83de72c4e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Urteveien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912 815 102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