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365a57f416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eac05fbd0847ca"/>
  </p:sldMasterIdLst>
  <p:sldIdLst>
    <p:sldId xmlns:r="http://schemas.openxmlformats.org/officeDocument/2006/relationships" id="256" r:id="R156d2c4c2e7a4ce5"/>
    <p:sldId xmlns:r="http://schemas.openxmlformats.org/officeDocument/2006/relationships" id="257" r:id="Rcd86b827ed07413d"/>
    <p:sldId xmlns:r="http://schemas.openxmlformats.org/officeDocument/2006/relationships" id="258" r:id="Rd61eed75336b4e07"/>
    <p:sldId xmlns:r="http://schemas.openxmlformats.org/officeDocument/2006/relationships" id="259" r:id="Rf0244e4060544c04"/>
    <p:sldId xmlns:r="http://schemas.openxmlformats.org/officeDocument/2006/relationships" id="260" r:id="R3dbfdad2768e4890"/>
    <p:sldId xmlns:r="http://schemas.openxmlformats.org/officeDocument/2006/relationships" id="261" r:id="R62f2ad290fb84a7a"/>
    <p:sldId xmlns:r="http://schemas.openxmlformats.org/officeDocument/2006/relationships" id="262" r:id="Rc2f6a91040494d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ac05fbd0847ca" /><Relationship Type="http://schemas.openxmlformats.org/officeDocument/2006/relationships/slide" Target="/ppt/slides/slide1.xml" Id="R156d2c4c2e7a4ce5" /><Relationship Type="http://schemas.openxmlformats.org/officeDocument/2006/relationships/slide" Target="/ppt/slides/slide2.xml" Id="Rcd86b827ed07413d" /><Relationship Type="http://schemas.openxmlformats.org/officeDocument/2006/relationships/slide" Target="/ppt/slides/slide3.xml" Id="Rd61eed75336b4e07" /><Relationship Type="http://schemas.openxmlformats.org/officeDocument/2006/relationships/slide" Target="/ppt/slides/slide4.xml" Id="Rf0244e4060544c04" /><Relationship Type="http://schemas.openxmlformats.org/officeDocument/2006/relationships/slide" Target="/ppt/slides/slide5.xml" Id="R3dbfdad2768e4890" /><Relationship Type="http://schemas.openxmlformats.org/officeDocument/2006/relationships/slide" Target="/ppt/slides/slide6.xml" Id="R62f2ad290fb84a7a" /><Relationship Type="http://schemas.openxmlformats.org/officeDocument/2006/relationships/slide" Target="/ppt/slides/slide7.xml" Id="Rc2f6a91040494d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56ce024b0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76878dba24971" /><Relationship Type="http://schemas.openxmlformats.org/officeDocument/2006/relationships/theme" Target="/ppt/slideMasters/theme/theme1.xml" Id="R93007f7566db43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d76878dba2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b93569cd4f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ec131ddc7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51a213398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a186f9ca2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b5be3708348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f7e1963e244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5fb7a9c5a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STHA INVEST AS ble etablert [år] og holder til i Silsand.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3 968 582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ESKIL SELSTAD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RUDI SELSTAD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9303 Silsand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912 798 917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STHA INVEST AS</a:t>
            </a:r>
          </a:p>
        </p:txBody>
      </p:sp>
    </p:spTree>
  </p:cSld>
  <p:clrMapOvr>
    <a:masterClrMapping xmlns:a="http://schemas.openxmlformats.org/drawingml/2006/main"/>
  </p:clrMapOvr>
</p:sld>
</file>