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6e22fd909c46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4db7bff87040ed"/>
  </p:sldMasterIdLst>
  <p:sldIdLst>
    <p:sldId xmlns:r="http://schemas.openxmlformats.org/officeDocument/2006/relationships" id="256" r:id="R7ca8c3e1d6954b36"/>
    <p:sldId xmlns:r="http://schemas.openxmlformats.org/officeDocument/2006/relationships" id="257" r:id="Rab957e59bee24614"/>
    <p:sldId xmlns:r="http://schemas.openxmlformats.org/officeDocument/2006/relationships" id="258" r:id="R1acd39f183794ae2"/>
    <p:sldId xmlns:r="http://schemas.openxmlformats.org/officeDocument/2006/relationships" id="259" r:id="R6d8b1512802d4df1"/>
    <p:sldId xmlns:r="http://schemas.openxmlformats.org/officeDocument/2006/relationships" id="260" r:id="R1f3869837c194988"/>
    <p:sldId xmlns:r="http://schemas.openxmlformats.org/officeDocument/2006/relationships" id="261" r:id="R0af9f7dd08a547b7"/>
    <p:sldId xmlns:r="http://schemas.openxmlformats.org/officeDocument/2006/relationships" id="262" r:id="R129d01d3e85f4e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4db7bff87040ed" /><Relationship Type="http://schemas.openxmlformats.org/officeDocument/2006/relationships/slide" Target="/ppt/slides/slide1.xml" Id="R7ca8c3e1d6954b36" /><Relationship Type="http://schemas.openxmlformats.org/officeDocument/2006/relationships/slide" Target="/ppt/slides/slide2.xml" Id="Rab957e59bee24614" /><Relationship Type="http://schemas.openxmlformats.org/officeDocument/2006/relationships/slide" Target="/ppt/slides/slide3.xml" Id="R1acd39f183794ae2" /><Relationship Type="http://schemas.openxmlformats.org/officeDocument/2006/relationships/slide" Target="/ppt/slides/slide4.xml" Id="R6d8b1512802d4df1" /><Relationship Type="http://schemas.openxmlformats.org/officeDocument/2006/relationships/slide" Target="/ppt/slides/slide5.xml" Id="R1f3869837c194988" /><Relationship Type="http://schemas.openxmlformats.org/officeDocument/2006/relationships/slide" Target="/ppt/slides/slide6.xml" Id="R0af9f7dd08a547b7" /><Relationship Type="http://schemas.openxmlformats.org/officeDocument/2006/relationships/slide" Target="/ppt/slides/slide7.xml" Id="R129d01d3e85f4e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d26220d0c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5bf2490dd4084" /><Relationship Type="http://schemas.openxmlformats.org/officeDocument/2006/relationships/theme" Target="/ppt/slideMasters/theme/theme1.xml" Id="Ra20895cf1e8240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85bf2490dd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58f07e0b643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4390bd7c94b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409188f3b43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6b7c0d8ab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d5f1d84ad4e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e6820f0741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2cc1531864f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MTREH DAMPTURBIN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MTREH DAMPTURBIN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MTREH DAMPTURBIN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MTREH DAMPTURBIN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MTREH DAMPTURBIN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MTREH DAMPTURBIN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3 103 085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9 446 700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MTREH DAMPTURBIN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ARCE GÉNÉRALE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HALIFAX MC&amp;E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RÉILTÍN MARIS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MTREH DAMPTURBIN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20 49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so@rg.no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912 792 978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MTREH DAMPTURBIN AS</a:t>
            </a:r>
          </a:p>
        </p:txBody>
      </p:sp>
    </p:spTree>
  </p:cSld>
  <p:clrMapOvr>
    <a:masterClrMapping xmlns:a="http://schemas.openxmlformats.org/drawingml/2006/main"/>
  </p:clrMapOvr>
</p:sld>
</file>