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859d6d0164a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7764735f3a463e"/>
  </p:sldMasterIdLst>
  <p:sldIdLst>
    <p:sldId xmlns:r="http://schemas.openxmlformats.org/officeDocument/2006/relationships" id="256" r:id="R7f5fc342e68c4d16"/>
    <p:sldId xmlns:r="http://schemas.openxmlformats.org/officeDocument/2006/relationships" id="257" r:id="R0c63574a42774db4"/>
    <p:sldId xmlns:r="http://schemas.openxmlformats.org/officeDocument/2006/relationships" id="258" r:id="R433ad641c9c448f9"/>
    <p:sldId xmlns:r="http://schemas.openxmlformats.org/officeDocument/2006/relationships" id="259" r:id="R0aab1709ff044f17"/>
    <p:sldId xmlns:r="http://schemas.openxmlformats.org/officeDocument/2006/relationships" id="260" r:id="Re53e4c3712ea4de4"/>
    <p:sldId xmlns:r="http://schemas.openxmlformats.org/officeDocument/2006/relationships" id="261" r:id="Ra402c8b4ced846e1"/>
    <p:sldId xmlns:r="http://schemas.openxmlformats.org/officeDocument/2006/relationships" id="262" r:id="R9a9e2d07113e4d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764735f3a463e" /><Relationship Type="http://schemas.openxmlformats.org/officeDocument/2006/relationships/slide" Target="/ppt/slides/slide1.xml" Id="R7f5fc342e68c4d16" /><Relationship Type="http://schemas.openxmlformats.org/officeDocument/2006/relationships/slide" Target="/ppt/slides/slide2.xml" Id="R0c63574a42774db4" /><Relationship Type="http://schemas.openxmlformats.org/officeDocument/2006/relationships/slide" Target="/ppt/slides/slide3.xml" Id="R433ad641c9c448f9" /><Relationship Type="http://schemas.openxmlformats.org/officeDocument/2006/relationships/slide" Target="/ppt/slides/slide4.xml" Id="R0aab1709ff044f17" /><Relationship Type="http://schemas.openxmlformats.org/officeDocument/2006/relationships/slide" Target="/ppt/slides/slide5.xml" Id="Re53e4c3712ea4de4" /><Relationship Type="http://schemas.openxmlformats.org/officeDocument/2006/relationships/slide" Target="/ppt/slides/slide6.xml" Id="Ra402c8b4ced846e1" /><Relationship Type="http://schemas.openxmlformats.org/officeDocument/2006/relationships/slide" Target="/ppt/slides/slide7.xml" Id="R9a9e2d07113e4d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218b4bcdf4e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db651c2cc40a9" /><Relationship Type="http://schemas.openxmlformats.org/officeDocument/2006/relationships/theme" Target="/ppt/slideMasters/theme/theme1.xml" Id="R29bb8407399d42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edb651c2cc40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bf359ffba4d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bd58cc1e342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32c3fc8af48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5f41a1bef48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8cd062a5943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777b1c8ce4c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ace89ba7646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 HOLDING AS ble etablert [år] og holder til i Helgeroa.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2 367 509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2 367 509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 KEN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Torpeveien 123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3295 Helgeroa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