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ba98814ad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99615403c4922"/>
  </p:sldMasterIdLst>
  <p:sldIdLst>
    <p:sldId xmlns:r="http://schemas.openxmlformats.org/officeDocument/2006/relationships" id="256" r:id="R5adc8fd223e843b0"/>
    <p:sldId xmlns:r="http://schemas.openxmlformats.org/officeDocument/2006/relationships" id="257" r:id="R666947d4e5d34738"/>
    <p:sldId xmlns:r="http://schemas.openxmlformats.org/officeDocument/2006/relationships" id="258" r:id="R41b25e2c8e3346c2"/>
    <p:sldId xmlns:r="http://schemas.openxmlformats.org/officeDocument/2006/relationships" id="259" r:id="R54078e54a5764da1"/>
    <p:sldId xmlns:r="http://schemas.openxmlformats.org/officeDocument/2006/relationships" id="260" r:id="R82dc35d5f9b248f7"/>
    <p:sldId xmlns:r="http://schemas.openxmlformats.org/officeDocument/2006/relationships" id="261" r:id="R30e8b8097dd045c2"/>
    <p:sldId xmlns:r="http://schemas.openxmlformats.org/officeDocument/2006/relationships" id="262" r:id="R37b74486d23e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99615403c4922" /><Relationship Type="http://schemas.openxmlformats.org/officeDocument/2006/relationships/slide" Target="/ppt/slides/slide1.xml" Id="R5adc8fd223e843b0" /><Relationship Type="http://schemas.openxmlformats.org/officeDocument/2006/relationships/slide" Target="/ppt/slides/slide2.xml" Id="R666947d4e5d34738" /><Relationship Type="http://schemas.openxmlformats.org/officeDocument/2006/relationships/slide" Target="/ppt/slides/slide3.xml" Id="R41b25e2c8e3346c2" /><Relationship Type="http://schemas.openxmlformats.org/officeDocument/2006/relationships/slide" Target="/ppt/slides/slide4.xml" Id="R54078e54a5764da1" /><Relationship Type="http://schemas.openxmlformats.org/officeDocument/2006/relationships/slide" Target="/ppt/slides/slide5.xml" Id="R82dc35d5f9b248f7" /><Relationship Type="http://schemas.openxmlformats.org/officeDocument/2006/relationships/slide" Target="/ppt/slides/slide6.xml" Id="R30e8b8097dd045c2" /><Relationship Type="http://schemas.openxmlformats.org/officeDocument/2006/relationships/slide" Target="/ppt/slides/slide7.xml" Id="R37b74486d23e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225421a64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9004863884efa" /><Relationship Type="http://schemas.openxmlformats.org/officeDocument/2006/relationships/theme" Target="/ppt/slideMasters/theme/theme1.xml" Id="R56b0e5d29090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0900486388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68a70440247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3478dcb6f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b7e9f72ec48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9e5fb0779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8d81cd647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337398114c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08e66540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