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f7bf6b1cf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48b634de34804"/>
  </p:sldMasterIdLst>
  <p:sldIdLst>
    <p:sldId xmlns:r="http://schemas.openxmlformats.org/officeDocument/2006/relationships" id="256" r:id="R7f7d389d35084a6a"/>
    <p:sldId xmlns:r="http://schemas.openxmlformats.org/officeDocument/2006/relationships" id="257" r:id="Rf918503c75af4933"/>
    <p:sldId xmlns:r="http://schemas.openxmlformats.org/officeDocument/2006/relationships" id="258" r:id="R506d3dc6f3534298"/>
    <p:sldId xmlns:r="http://schemas.openxmlformats.org/officeDocument/2006/relationships" id="259" r:id="Rd048ed164a334f92"/>
    <p:sldId xmlns:r="http://schemas.openxmlformats.org/officeDocument/2006/relationships" id="260" r:id="R693ca53ef0a64b2a"/>
    <p:sldId xmlns:r="http://schemas.openxmlformats.org/officeDocument/2006/relationships" id="261" r:id="R812402b63709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48b634de34804" /><Relationship Type="http://schemas.openxmlformats.org/officeDocument/2006/relationships/slide" Target="/ppt/slides/slide1.xml" Id="R7f7d389d35084a6a" /><Relationship Type="http://schemas.openxmlformats.org/officeDocument/2006/relationships/slide" Target="/ppt/slides/slide2.xml" Id="Rf918503c75af4933" /><Relationship Type="http://schemas.openxmlformats.org/officeDocument/2006/relationships/slide" Target="/ppt/slides/slide3.xml" Id="R506d3dc6f3534298" /><Relationship Type="http://schemas.openxmlformats.org/officeDocument/2006/relationships/slide" Target="/ppt/slides/slide4.xml" Id="Rd048ed164a334f92" /><Relationship Type="http://schemas.openxmlformats.org/officeDocument/2006/relationships/slide" Target="/ppt/slides/slide5.xml" Id="R693ca53ef0a64b2a" /><Relationship Type="http://schemas.openxmlformats.org/officeDocument/2006/relationships/slide" Target="/ppt/slides/slide6.xml" Id="R812402b63709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02373ca24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ad28aa27f4d6d" /><Relationship Type="http://schemas.openxmlformats.org/officeDocument/2006/relationships/theme" Target="/ppt/slideMasters/theme/theme1.xml" Id="R54d1f36d91f1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ad28aa27f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5dc97a0c9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46ece04b9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615d8959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58bc8c342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71da9d16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1393be51d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