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e7c31b60054c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d05b87bb234624"/>
  </p:sldMasterIdLst>
  <p:sldIdLst>
    <p:sldId xmlns:r="http://schemas.openxmlformats.org/officeDocument/2006/relationships" id="256" r:id="R7402844e78024f6e"/>
    <p:sldId xmlns:r="http://schemas.openxmlformats.org/officeDocument/2006/relationships" id="257" r:id="R34ae30aec5854199"/>
    <p:sldId xmlns:r="http://schemas.openxmlformats.org/officeDocument/2006/relationships" id="258" r:id="R16372f14656d4ad3"/>
    <p:sldId xmlns:r="http://schemas.openxmlformats.org/officeDocument/2006/relationships" id="259" r:id="Rc3081b35f7874a9e"/>
    <p:sldId xmlns:r="http://schemas.openxmlformats.org/officeDocument/2006/relationships" id="260" r:id="Rb4fcb1cd88e2458f"/>
    <p:sldId xmlns:r="http://schemas.openxmlformats.org/officeDocument/2006/relationships" id="261" r:id="Rea3e1e5db92446bc"/>
    <p:sldId xmlns:r="http://schemas.openxmlformats.org/officeDocument/2006/relationships" id="262" r:id="Re7ec99cd939744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d05b87bb234624" /><Relationship Type="http://schemas.openxmlformats.org/officeDocument/2006/relationships/slide" Target="/ppt/slides/slide1.xml" Id="R7402844e78024f6e" /><Relationship Type="http://schemas.openxmlformats.org/officeDocument/2006/relationships/slide" Target="/ppt/slides/slide2.xml" Id="R34ae30aec5854199" /><Relationship Type="http://schemas.openxmlformats.org/officeDocument/2006/relationships/slide" Target="/ppt/slides/slide3.xml" Id="R16372f14656d4ad3" /><Relationship Type="http://schemas.openxmlformats.org/officeDocument/2006/relationships/slide" Target="/ppt/slides/slide4.xml" Id="Rc3081b35f7874a9e" /><Relationship Type="http://schemas.openxmlformats.org/officeDocument/2006/relationships/slide" Target="/ppt/slides/slide5.xml" Id="Rb4fcb1cd88e2458f" /><Relationship Type="http://schemas.openxmlformats.org/officeDocument/2006/relationships/slide" Target="/ppt/slides/slide6.xml" Id="Rea3e1e5db92446bc" /><Relationship Type="http://schemas.openxmlformats.org/officeDocument/2006/relationships/slide" Target="/ppt/slides/slide7.xml" Id="Re7ec99cd939744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a674c335b341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8209c90fca48e8" /><Relationship Type="http://schemas.openxmlformats.org/officeDocument/2006/relationships/theme" Target="/ppt/slideMasters/theme/theme1.xml" Id="R64cfe7d4e14e4e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8209c90fca48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62ec463e324b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037d3b33a24a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6dad6f617548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9c46a6248f48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288ef40da944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5cf87a0e5449a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b8b1f638f940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EVJE FARGE OG INTERIØR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EVJE FARGE OG INTERIØR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EVJE FARGE OG INTERIØR AS ble etablert [år] og holder til i Evje.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EVJE FARGE OG INTERIØR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EVJE FARGE OG INTERIØR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EVJE FARGE OG INTERIØR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5 593 767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119 799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99 593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740 763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1 222 813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EVJE FARGE OG INTERIØR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CATHRINE EINARSDATTER BØDTKER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GEIR-HELGE BØDTKER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LINN MOSEID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TORGEIR JUNKER LUND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EVJE FARGE OG INTERIØR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Heglands veg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4735 Evje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nadiaq_hakonsen@hotmail.com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912 700 321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EVJE FARGE OG INTERIØR AS</a:t>
            </a:r>
          </a:p>
        </p:txBody>
      </p:sp>
    </p:spTree>
  </p:cSld>
  <p:clrMapOvr>
    <a:masterClrMapping xmlns:a="http://schemas.openxmlformats.org/drawingml/2006/main"/>
  </p:clrMapOvr>
</p:sld>
</file>