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2768096e8040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1e1f26768a44bb"/>
  </p:sldMasterIdLst>
  <p:sldIdLst>
    <p:sldId xmlns:r="http://schemas.openxmlformats.org/officeDocument/2006/relationships" id="256" r:id="R1d40cf392be749ec"/>
    <p:sldId xmlns:r="http://schemas.openxmlformats.org/officeDocument/2006/relationships" id="257" r:id="Rd63dc5c74fb743ff"/>
    <p:sldId xmlns:r="http://schemas.openxmlformats.org/officeDocument/2006/relationships" id="258" r:id="Rf9c2cede26dc413e"/>
    <p:sldId xmlns:r="http://schemas.openxmlformats.org/officeDocument/2006/relationships" id="259" r:id="R651914926aae4138"/>
    <p:sldId xmlns:r="http://schemas.openxmlformats.org/officeDocument/2006/relationships" id="260" r:id="R875786f40ef947a8"/>
    <p:sldId xmlns:r="http://schemas.openxmlformats.org/officeDocument/2006/relationships" id="261" r:id="R3ec44af59a2841c4"/>
    <p:sldId xmlns:r="http://schemas.openxmlformats.org/officeDocument/2006/relationships" id="262" r:id="R1875dfb8399147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1e1f26768a44bb" /><Relationship Type="http://schemas.openxmlformats.org/officeDocument/2006/relationships/slide" Target="/ppt/slides/slide1.xml" Id="R1d40cf392be749ec" /><Relationship Type="http://schemas.openxmlformats.org/officeDocument/2006/relationships/slide" Target="/ppt/slides/slide2.xml" Id="Rd63dc5c74fb743ff" /><Relationship Type="http://schemas.openxmlformats.org/officeDocument/2006/relationships/slide" Target="/ppt/slides/slide3.xml" Id="Rf9c2cede26dc413e" /><Relationship Type="http://schemas.openxmlformats.org/officeDocument/2006/relationships/slide" Target="/ppt/slides/slide4.xml" Id="R651914926aae4138" /><Relationship Type="http://schemas.openxmlformats.org/officeDocument/2006/relationships/slide" Target="/ppt/slides/slide5.xml" Id="R875786f40ef947a8" /><Relationship Type="http://schemas.openxmlformats.org/officeDocument/2006/relationships/slide" Target="/ppt/slides/slide6.xml" Id="R3ec44af59a2841c4" /><Relationship Type="http://schemas.openxmlformats.org/officeDocument/2006/relationships/slide" Target="/ppt/slides/slide7.xml" Id="R1875dfb8399147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826db7a99f4c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3b5f76a094016" /><Relationship Type="http://schemas.openxmlformats.org/officeDocument/2006/relationships/theme" Target="/ppt/slideMasters/theme/theme1.xml" Id="R450c0e6c370441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33b5f76a0940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9b9342bc24d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9ee1608544b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1445edf3845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23b3819754c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bd51c3a724a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47d37bb084a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569703e1242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KGBRUUN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KGBRUUN INVEST AS ble etablert [år] og holder til i Blystadlia.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918 943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2 087 439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3 288 663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KARIN GREFSRUD BRUUN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Elgtråkket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2014 Blystadlia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912 677 346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