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522b0c88c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40d5937e34974"/>
  </p:sldMasterIdLst>
  <p:sldIdLst>
    <p:sldId xmlns:r="http://schemas.openxmlformats.org/officeDocument/2006/relationships" id="256" r:id="R469e729ebd4d47fe"/>
    <p:sldId xmlns:r="http://schemas.openxmlformats.org/officeDocument/2006/relationships" id="257" r:id="R10c6f26c649b41ad"/>
    <p:sldId xmlns:r="http://schemas.openxmlformats.org/officeDocument/2006/relationships" id="258" r:id="R39aeb0c4538742f0"/>
    <p:sldId xmlns:r="http://schemas.openxmlformats.org/officeDocument/2006/relationships" id="259" r:id="R5d391900631a4a06"/>
    <p:sldId xmlns:r="http://schemas.openxmlformats.org/officeDocument/2006/relationships" id="260" r:id="Re734b826e2804595"/>
    <p:sldId xmlns:r="http://schemas.openxmlformats.org/officeDocument/2006/relationships" id="261" r:id="Rc8276496b6c442af"/>
    <p:sldId xmlns:r="http://schemas.openxmlformats.org/officeDocument/2006/relationships" id="262" r:id="Re721c6527002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40d5937e34974" /><Relationship Type="http://schemas.openxmlformats.org/officeDocument/2006/relationships/slide" Target="/ppt/slides/slide1.xml" Id="R469e729ebd4d47fe" /><Relationship Type="http://schemas.openxmlformats.org/officeDocument/2006/relationships/slide" Target="/ppt/slides/slide2.xml" Id="R10c6f26c649b41ad" /><Relationship Type="http://schemas.openxmlformats.org/officeDocument/2006/relationships/slide" Target="/ppt/slides/slide3.xml" Id="R39aeb0c4538742f0" /><Relationship Type="http://schemas.openxmlformats.org/officeDocument/2006/relationships/slide" Target="/ppt/slides/slide4.xml" Id="R5d391900631a4a06" /><Relationship Type="http://schemas.openxmlformats.org/officeDocument/2006/relationships/slide" Target="/ppt/slides/slide5.xml" Id="Re734b826e2804595" /><Relationship Type="http://schemas.openxmlformats.org/officeDocument/2006/relationships/slide" Target="/ppt/slides/slide6.xml" Id="Rc8276496b6c442af" /><Relationship Type="http://schemas.openxmlformats.org/officeDocument/2006/relationships/slide" Target="/ppt/slides/slide7.xml" Id="Re721c6527002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931c52315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dbe75e874256" /><Relationship Type="http://schemas.openxmlformats.org/officeDocument/2006/relationships/theme" Target="/ppt/slideMasters/theme/theme1.xml" Id="R56cd57b3ea32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cdbe75e87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39e35899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ef614131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992ba291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c0edbea6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3743323d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38dcc85c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e6e109655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