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92b1077f3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1ecf231db4be3"/>
  </p:sldMasterIdLst>
  <p:sldIdLst>
    <p:sldId xmlns:r="http://schemas.openxmlformats.org/officeDocument/2006/relationships" id="256" r:id="Rbe555a20f679473f"/>
    <p:sldId xmlns:r="http://schemas.openxmlformats.org/officeDocument/2006/relationships" id="257" r:id="R900bc739de214bef"/>
    <p:sldId xmlns:r="http://schemas.openxmlformats.org/officeDocument/2006/relationships" id="258" r:id="R953b0b9fabb147ab"/>
    <p:sldId xmlns:r="http://schemas.openxmlformats.org/officeDocument/2006/relationships" id="259" r:id="R98e0299bae76460d"/>
    <p:sldId xmlns:r="http://schemas.openxmlformats.org/officeDocument/2006/relationships" id="260" r:id="Rbed6b352070546e1"/>
    <p:sldId xmlns:r="http://schemas.openxmlformats.org/officeDocument/2006/relationships" id="261" r:id="R642bf29a624a45e4"/>
    <p:sldId xmlns:r="http://schemas.openxmlformats.org/officeDocument/2006/relationships" id="262" r:id="Rf0daa34f7f80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1ecf231db4be3" /><Relationship Type="http://schemas.openxmlformats.org/officeDocument/2006/relationships/slide" Target="/ppt/slides/slide1.xml" Id="Rbe555a20f679473f" /><Relationship Type="http://schemas.openxmlformats.org/officeDocument/2006/relationships/slide" Target="/ppt/slides/slide2.xml" Id="R900bc739de214bef" /><Relationship Type="http://schemas.openxmlformats.org/officeDocument/2006/relationships/slide" Target="/ppt/slides/slide3.xml" Id="R953b0b9fabb147ab" /><Relationship Type="http://schemas.openxmlformats.org/officeDocument/2006/relationships/slide" Target="/ppt/slides/slide4.xml" Id="R98e0299bae76460d" /><Relationship Type="http://schemas.openxmlformats.org/officeDocument/2006/relationships/slide" Target="/ppt/slides/slide5.xml" Id="Rbed6b352070546e1" /><Relationship Type="http://schemas.openxmlformats.org/officeDocument/2006/relationships/slide" Target="/ppt/slides/slide6.xml" Id="R642bf29a624a45e4" /><Relationship Type="http://schemas.openxmlformats.org/officeDocument/2006/relationships/slide" Target="/ppt/slides/slide7.xml" Id="Rf0daa34f7f80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a2874c485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c204e75e4b80" /><Relationship Type="http://schemas.openxmlformats.org/officeDocument/2006/relationships/theme" Target="/ppt/slideMasters/theme/theme1.xml" Id="R86ec719e204d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9c204e75e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da70da7a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b61186f9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2ab493fa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b95c2643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4e171b94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5df23aba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936e6451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