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c81484daf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2c609077d4fe5"/>
  </p:sldMasterIdLst>
  <p:sldIdLst>
    <p:sldId xmlns:r="http://schemas.openxmlformats.org/officeDocument/2006/relationships" id="256" r:id="R1801b2096d5e4bb4"/>
    <p:sldId xmlns:r="http://schemas.openxmlformats.org/officeDocument/2006/relationships" id="257" r:id="R326131981f084d20"/>
    <p:sldId xmlns:r="http://schemas.openxmlformats.org/officeDocument/2006/relationships" id="258" r:id="Ref509fc7bf5c4541"/>
    <p:sldId xmlns:r="http://schemas.openxmlformats.org/officeDocument/2006/relationships" id="259" r:id="R3086cc85e0994efc"/>
    <p:sldId xmlns:r="http://schemas.openxmlformats.org/officeDocument/2006/relationships" id="260" r:id="R1c03c0ed9b3f4e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2c609077d4fe5" /><Relationship Type="http://schemas.openxmlformats.org/officeDocument/2006/relationships/slide" Target="/ppt/slides/slide1.xml" Id="R1801b2096d5e4bb4" /><Relationship Type="http://schemas.openxmlformats.org/officeDocument/2006/relationships/slide" Target="/ppt/slides/slide2.xml" Id="R326131981f084d20" /><Relationship Type="http://schemas.openxmlformats.org/officeDocument/2006/relationships/slide" Target="/ppt/slides/slide3.xml" Id="Ref509fc7bf5c4541" /><Relationship Type="http://schemas.openxmlformats.org/officeDocument/2006/relationships/slide" Target="/ppt/slides/slide4.xml" Id="R3086cc85e0994efc" /><Relationship Type="http://schemas.openxmlformats.org/officeDocument/2006/relationships/slide" Target="/ppt/slides/slide5.xml" Id="R1c03c0ed9b3f4e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7bae22111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4cb43835b43fe" /><Relationship Type="http://schemas.openxmlformats.org/officeDocument/2006/relationships/theme" Target="/ppt/slideMasters/theme/theme1.xml" Id="R2710e9af37f2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4cb43835b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9e81c5dda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551a280f3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6043eeaab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6cf37b409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e58e7428c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