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8490dd8a1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4f0b9e26f46bd"/>
  </p:sldMasterIdLst>
  <p:sldIdLst>
    <p:sldId xmlns:r="http://schemas.openxmlformats.org/officeDocument/2006/relationships" id="256" r:id="Rc3342cff2d9b4590"/>
    <p:sldId xmlns:r="http://schemas.openxmlformats.org/officeDocument/2006/relationships" id="257" r:id="Rbdd1b53545d84383"/>
    <p:sldId xmlns:r="http://schemas.openxmlformats.org/officeDocument/2006/relationships" id="258" r:id="Rc289ea3d0109418c"/>
    <p:sldId xmlns:r="http://schemas.openxmlformats.org/officeDocument/2006/relationships" id="259" r:id="R39baafd1614a49be"/>
    <p:sldId xmlns:r="http://schemas.openxmlformats.org/officeDocument/2006/relationships" id="260" r:id="Rb91c2980830a49c2"/>
    <p:sldId xmlns:r="http://schemas.openxmlformats.org/officeDocument/2006/relationships" id="261" r:id="Rf3798ef9e9d5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4f0b9e26f46bd" /><Relationship Type="http://schemas.openxmlformats.org/officeDocument/2006/relationships/slide" Target="/ppt/slides/slide1.xml" Id="Rc3342cff2d9b4590" /><Relationship Type="http://schemas.openxmlformats.org/officeDocument/2006/relationships/slide" Target="/ppt/slides/slide2.xml" Id="Rbdd1b53545d84383" /><Relationship Type="http://schemas.openxmlformats.org/officeDocument/2006/relationships/slide" Target="/ppt/slides/slide3.xml" Id="Rc289ea3d0109418c" /><Relationship Type="http://schemas.openxmlformats.org/officeDocument/2006/relationships/slide" Target="/ppt/slides/slide4.xml" Id="R39baafd1614a49be" /><Relationship Type="http://schemas.openxmlformats.org/officeDocument/2006/relationships/slide" Target="/ppt/slides/slide5.xml" Id="Rb91c2980830a49c2" /><Relationship Type="http://schemas.openxmlformats.org/officeDocument/2006/relationships/slide" Target="/ppt/slides/slide6.xml" Id="Rf3798ef9e9d5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0301fa728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1c10964a42ae" /><Relationship Type="http://schemas.openxmlformats.org/officeDocument/2006/relationships/theme" Target="/ppt/slideMasters/theme/theme1.xml" Id="R2ff877c51861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d1c10964a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1203ddf546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ad0f40f3d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571c233b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33cc5a9d3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1475b8529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323d91a63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NÆRINGS- OG FISKERIDEPARTEMENTET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Gerhardsens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postmottak@nfd.dep.no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NÆRINGS- OG FISKERIDEPARTEMENTET</a:t>
            </a:r>
          </a:p>
        </p:txBody>
      </p:sp>
    </p:spTree>
  </p:cSld>
  <p:clrMapOvr>
    <a:masterClrMapping xmlns:a="http://schemas.openxmlformats.org/drawingml/2006/main"/>
  </p:clrMapOvr>
</p:sld>
</file>