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49d08cd5394e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d75cc124546f6"/>
  </p:sldMasterIdLst>
  <p:sldIdLst>
    <p:sldId xmlns:r="http://schemas.openxmlformats.org/officeDocument/2006/relationships" id="256" r:id="Rdae08c9c02c24b67"/>
    <p:sldId xmlns:r="http://schemas.openxmlformats.org/officeDocument/2006/relationships" id="257" r:id="Rc349e1471d374455"/>
    <p:sldId xmlns:r="http://schemas.openxmlformats.org/officeDocument/2006/relationships" id="258" r:id="R5cddd2fe743b4979"/>
    <p:sldId xmlns:r="http://schemas.openxmlformats.org/officeDocument/2006/relationships" id="259" r:id="R8a98cfa88b3e4125"/>
    <p:sldId xmlns:r="http://schemas.openxmlformats.org/officeDocument/2006/relationships" id="260" r:id="Rbe9da0c604eb431f"/>
    <p:sldId xmlns:r="http://schemas.openxmlformats.org/officeDocument/2006/relationships" id="261" r:id="Rc034b07b814544e6"/>
    <p:sldId xmlns:r="http://schemas.openxmlformats.org/officeDocument/2006/relationships" id="262" r:id="R2fc254761526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d75cc124546f6" /><Relationship Type="http://schemas.openxmlformats.org/officeDocument/2006/relationships/slide" Target="/ppt/slides/slide1.xml" Id="Rdae08c9c02c24b67" /><Relationship Type="http://schemas.openxmlformats.org/officeDocument/2006/relationships/slide" Target="/ppt/slides/slide2.xml" Id="Rc349e1471d374455" /><Relationship Type="http://schemas.openxmlformats.org/officeDocument/2006/relationships/slide" Target="/ppt/slides/slide3.xml" Id="R5cddd2fe743b4979" /><Relationship Type="http://schemas.openxmlformats.org/officeDocument/2006/relationships/slide" Target="/ppt/slides/slide4.xml" Id="R8a98cfa88b3e4125" /><Relationship Type="http://schemas.openxmlformats.org/officeDocument/2006/relationships/slide" Target="/ppt/slides/slide5.xml" Id="Rbe9da0c604eb431f" /><Relationship Type="http://schemas.openxmlformats.org/officeDocument/2006/relationships/slide" Target="/ppt/slides/slide6.xml" Id="Rc034b07b814544e6" /><Relationship Type="http://schemas.openxmlformats.org/officeDocument/2006/relationships/slide" Target="/ppt/slides/slide7.xml" Id="R2fc254761526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410cb8218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36853219405a" /><Relationship Type="http://schemas.openxmlformats.org/officeDocument/2006/relationships/theme" Target="/ppt/slideMasters/theme/theme1.xml" Id="R8d17e07e19e4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1936853219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d8bf1fc77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7f559d61a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d0a51f9ea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5aaeeb678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be131e25149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4795a7ee74a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32e0ad0bc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ROMAEIIS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ROMAEIIS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916 816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5 349 596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5 351 674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Ruges vei 67B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ronny@rginvest.no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912 642 674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