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a442826b0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0f998c18c4c2d"/>
  </p:sldMasterIdLst>
  <p:sldIdLst>
    <p:sldId xmlns:r="http://schemas.openxmlformats.org/officeDocument/2006/relationships" id="256" r:id="R21b3ab1f06ea4248"/>
    <p:sldId xmlns:r="http://schemas.openxmlformats.org/officeDocument/2006/relationships" id="257" r:id="R2cf61b51b2424e56"/>
    <p:sldId xmlns:r="http://schemas.openxmlformats.org/officeDocument/2006/relationships" id="258" r:id="R59978d169db347e1"/>
    <p:sldId xmlns:r="http://schemas.openxmlformats.org/officeDocument/2006/relationships" id="259" r:id="R4712e1a8cc744b5a"/>
    <p:sldId xmlns:r="http://schemas.openxmlformats.org/officeDocument/2006/relationships" id="260" r:id="R70e59148fe8d466f"/>
    <p:sldId xmlns:r="http://schemas.openxmlformats.org/officeDocument/2006/relationships" id="261" r:id="R9b2dad9d94d5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0f998c18c4c2d" /><Relationship Type="http://schemas.openxmlformats.org/officeDocument/2006/relationships/slide" Target="/ppt/slides/slide1.xml" Id="R21b3ab1f06ea4248" /><Relationship Type="http://schemas.openxmlformats.org/officeDocument/2006/relationships/slide" Target="/ppt/slides/slide2.xml" Id="R2cf61b51b2424e56" /><Relationship Type="http://schemas.openxmlformats.org/officeDocument/2006/relationships/slide" Target="/ppt/slides/slide3.xml" Id="R59978d169db347e1" /><Relationship Type="http://schemas.openxmlformats.org/officeDocument/2006/relationships/slide" Target="/ppt/slides/slide4.xml" Id="R4712e1a8cc744b5a" /><Relationship Type="http://schemas.openxmlformats.org/officeDocument/2006/relationships/slide" Target="/ppt/slides/slide5.xml" Id="R70e59148fe8d466f" /><Relationship Type="http://schemas.openxmlformats.org/officeDocument/2006/relationships/slide" Target="/ppt/slides/slide6.xml" Id="R9b2dad9d94d5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954336cee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0d05bdfbe43ac" /><Relationship Type="http://schemas.openxmlformats.org/officeDocument/2006/relationships/theme" Target="/ppt/slideMasters/theme/theme1.xml" Id="Rec78ab6a326f45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0d05bdfbe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f93d72d5044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43289d44648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8340ac17542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c045e1147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5c08e1aee4c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d3f716fc24f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ROMAEIIS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ROMAEIIS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ROMAEIIS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ROMAEIIS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ROMAEIIS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ROMAEIIS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67B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ronny@rginvest.no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912 642 674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ROMAEIIS AS</a:t>
            </a:r>
          </a:p>
        </p:txBody>
      </p:sp>
    </p:spTree>
  </p:cSld>
  <p:clrMapOvr>
    <a:masterClrMapping xmlns:a="http://schemas.openxmlformats.org/drawingml/2006/main"/>
  </p:clrMapOvr>
</p:sld>
</file>