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1a611d68a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c910e8e07481e"/>
  </p:sldMasterIdLst>
  <p:sldIdLst>
    <p:sldId xmlns:r="http://schemas.openxmlformats.org/officeDocument/2006/relationships" id="256" r:id="Rf4b6c34f2fef468c"/>
    <p:sldId xmlns:r="http://schemas.openxmlformats.org/officeDocument/2006/relationships" id="257" r:id="R9c9c6b0bda1445a5"/>
    <p:sldId xmlns:r="http://schemas.openxmlformats.org/officeDocument/2006/relationships" id="258" r:id="R57a60c4fc68b48e0"/>
    <p:sldId xmlns:r="http://schemas.openxmlformats.org/officeDocument/2006/relationships" id="259" r:id="R3b5a5f50aa684c05"/>
    <p:sldId xmlns:r="http://schemas.openxmlformats.org/officeDocument/2006/relationships" id="260" r:id="R1999f7bb2c9e425c"/>
    <p:sldId xmlns:r="http://schemas.openxmlformats.org/officeDocument/2006/relationships" id="261" r:id="R8396b9295f5f4d71"/>
    <p:sldId xmlns:r="http://schemas.openxmlformats.org/officeDocument/2006/relationships" id="262" r:id="R2fddb8fa3642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c910e8e07481e" /><Relationship Type="http://schemas.openxmlformats.org/officeDocument/2006/relationships/slide" Target="/ppt/slides/slide1.xml" Id="Rf4b6c34f2fef468c" /><Relationship Type="http://schemas.openxmlformats.org/officeDocument/2006/relationships/slide" Target="/ppt/slides/slide2.xml" Id="R9c9c6b0bda1445a5" /><Relationship Type="http://schemas.openxmlformats.org/officeDocument/2006/relationships/slide" Target="/ppt/slides/slide3.xml" Id="R57a60c4fc68b48e0" /><Relationship Type="http://schemas.openxmlformats.org/officeDocument/2006/relationships/slide" Target="/ppt/slides/slide4.xml" Id="R3b5a5f50aa684c05" /><Relationship Type="http://schemas.openxmlformats.org/officeDocument/2006/relationships/slide" Target="/ppt/slides/slide5.xml" Id="R1999f7bb2c9e425c" /><Relationship Type="http://schemas.openxmlformats.org/officeDocument/2006/relationships/slide" Target="/ppt/slides/slide6.xml" Id="R8396b9295f5f4d71" /><Relationship Type="http://schemas.openxmlformats.org/officeDocument/2006/relationships/slide" Target="/ppt/slides/slide7.xml" Id="R2fddb8fa3642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a25f2412f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d3649908d469d" /><Relationship Type="http://schemas.openxmlformats.org/officeDocument/2006/relationships/theme" Target="/ppt/slideMasters/theme/theme1.xml" Id="R95444eb60d86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d3649908d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608ac9b37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7aede713d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2f6d096ff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8f7c002f7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7863edd7e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fe47b1d2a4c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bbe8cbce2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9 975 785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ERLEND ØVERBY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HANNE ØVERBY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Øverby Sund, Sagåvegen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912 635 406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