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4c36e515e442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4f43ce40d14518"/>
  </p:sldMasterIdLst>
  <p:sldIdLst>
    <p:sldId xmlns:r="http://schemas.openxmlformats.org/officeDocument/2006/relationships" id="256" r:id="R31aa3f95a45e44b8"/>
    <p:sldId xmlns:r="http://schemas.openxmlformats.org/officeDocument/2006/relationships" id="257" r:id="Rb1331612d7f242dd"/>
    <p:sldId xmlns:r="http://schemas.openxmlformats.org/officeDocument/2006/relationships" id="258" r:id="R55674f9d00834992"/>
    <p:sldId xmlns:r="http://schemas.openxmlformats.org/officeDocument/2006/relationships" id="259" r:id="Rd7e7e63ad19d4adb"/>
    <p:sldId xmlns:r="http://schemas.openxmlformats.org/officeDocument/2006/relationships" id="260" r:id="Re78310ab005d498d"/>
    <p:sldId xmlns:r="http://schemas.openxmlformats.org/officeDocument/2006/relationships" id="261" r:id="Rbd9a548c96cb4a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f43ce40d14518" /><Relationship Type="http://schemas.openxmlformats.org/officeDocument/2006/relationships/slide" Target="/ppt/slides/slide1.xml" Id="R31aa3f95a45e44b8" /><Relationship Type="http://schemas.openxmlformats.org/officeDocument/2006/relationships/slide" Target="/ppt/slides/slide2.xml" Id="Rb1331612d7f242dd" /><Relationship Type="http://schemas.openxmlformats.org/officeDocument/2006/relationships/slide" Target="/ppt/slides/slide3.xml" Id="R55674f9d00834992" /><Relationship Type="http://schemas.openxmlformats.org/officeDocument/2006/relationships/slide" Target="/ppt/slides/slide4.xml" Id="Rd7e7e63ad19d4adb" /><Relationship Type="http://schemas.openxmlformats.org/officeDocument/2006/relationships/slide" Target="/ppt/slides/slide5.xml" Id="Re78310ab005d498d" /><Relationship Type="http://schemas.openxmlformats.org/officeDocument/2006/relationships/slide" Target="/ppt/slides/slide6.xml" Id="Rbd9a548c96cb4a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75b4a59f447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0ed2730c64a1d" /><Relationship Type="http://schemas.openxmlformats.org/officeDocument/2006/relationships/theme" Target="/ppt/slideMasters/theme/theme1.xml" Id="R7f7a43d11a644c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70ed2730c64a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2fa0dbb1d4e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6b7c3091841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d7260d9fa4f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05ad8952d40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ab8a1810a4d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5b2535c9242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EØS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Erlend Øverby Sund, Sagåvegen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2413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912 635 406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EØS INVEST AS</a:t>
            </a:r>
          </a:p>
        </p:txBody>
      </p:sp>
    </p:spTree>
  </p:cSld>
  <p:clrMapOvr>
    <a:masterClrMapping xmlns:a="http://schemas.openxmlformats.org/drawingml/2006/main"/>
  </p:clrMapOvr>
</p:sld>
</file>