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213521661c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676494db04d18"/>
  </p:sldMasterIdLst>
  <p:sldIdLst>
    <p:sldId xmlns:r="http://schemas.openxmlformats.org/officeDocument/2006/relationships" id="256" r:id="Ref7dac200e50461b"/>
    <p:sldId xmlns:r="http://schemas.openxmlformats.org/officeDocument/2006/relationships" id="257" r:id="R2404f53fac954c92"/>
    <p:sldId xmlns:r="http://schemas.openxmlformats.org/officeDocument/2006/relationships" id="258" r:id="Re3975d5232a8401d"/>
    <p:sldId xmlns:r="http://schemas.openxmlformats.org/officeDocument/2006/relationships" id="259" r:id="R5c505c1080b24bd2"/>
    <p:sldId xmlns:r="http://schemas.openxmlformats.org/officeDocument/2006/relationships" id="260" r:id="R299a8a023bfc463b"/>
    <p:sldId xmlns:r="http://schemas.openxmlformats.org/officeDocument/2006/relationships" id="261" r:id="R6fccba8036fe42cc"/>
    <p:sldId xmlns:r="http://schemas.openxmlformats.org/officeDocument/2006/relationships" id="262" r:id="R7726546efe3d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676494db04d18" /><Relationship Type="http://schemas.openxmlformats.org/officeDocument/2006/relationships/slide" Target="/ppt/slides/slide1.xml" Id="Ref7dac200e50461b" /><Relationship Type="http://schemas.openxmlformats.org/officeDocument/2006/relationships/slide" Target="/ppt/slides/slide2.xml" Id="R2404f53fac954c92" /><Relationship Type="http://schemas.openxmlformats.org/officeDocument/2006/relationships/slide" Target="/ppt/slides/slide3.xml" Id="Re3975d5232a8401d" /><Relationship Type="http://schemas.openxmlformats.org/officeDocument/2006/relationships/slide" Target="/ppt/slides/slide4.xml" Id="R5c505c1080b24bd2" /><Relationship Type="http://schemas.openxmlformats.org/officeDocument/2006/relationships/slide" Target="/ppt/slides/slide5.xml" Id="R299a8a023bfc463b" /><Relationship Type="http://schemas.openxmlformats.org/officeDocument/2006/relationships/slide" Target="/ppt/slides/slide6.xml" Id="R6fccba8036fe42cc" /><Relationship Type="http://schemas.openxmlformats.org/officeDocument/2006/relationships/slide" Target="/ppt/slides/slide7.xml" Id="R7726546efe3d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d74adbc88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870f2cde46ac" /><Relationship Type="http://schemas.openxmlformats.org/officeDocument/2006/relationships/theme" Target="/ppt/slideMasters/theme/theme1.xml" Id="Ref8eab29a791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3870f2cde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92b3554d4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3997bbac3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23268de7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cee78b705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be958019e49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95f3d97b0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41af77872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SONINHO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SONINHO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MAGNUS HJERTØ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Hjertø Tollefsen, Binneveien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912 633 845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SONINHO AS</a:t>
            </a:r>
          </a:p>
        </p:txBody>
      </p:sp>
    </p:spTree>
  </p:cSld>
  <p:clrMapOvr>
    <a:masterClrMapping xmlns:a="http://schemas.openxmlformats.org/drawingml/2006/main"/>
  </p:clrMapOvr>
</p:sld>
</file>