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ef9fe6099d46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ffdb8d677d46a1"/>
  </p:sldMasterIdLst>
  <p:sldIdLst>
    <p:sldId xmlns:r="http://schemas.openxmlformats.org/officeDocument/2006/relationships" id="256" r:id="R8416fa0cc647456b"/>
    <p:sldId xmlns:r="http://schemas.openxmlformats.org/officeDocument/2006/relationships" id="257" r:id="Ra5471b5d1624469e"/>
    <p:sldId xmlns:r="http://schemas.openxmlformats.org/officeDocument/2006/relationships" id="258" r:id="Rdeb849df62664c19"/>
    <p:sldId xmlns:r="http://schemas.openxmlformats.org/officeDocument/2006/relationships" id="259" r:id="R712575ba118a456c"/>
    <p:sldId xmlns:r="http://schemas.openxmlformats.org/officeDocument/2006/relationships" id="260" r:id="R145e1a78680c4094"/>
    <p:sldId xmlns:r="http://schemas.openxmlformats.org/officeDocument/2006/relationships" id="261" r:id="R485312180c784e49"/>
    <p:sldId xmlns:r="http://schemas.openxmlformats.org/officeDocument/2006/relationships" id="262" r:id="R24ed00e1c77d44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fdb8d677d46a1" /><Relationship Type="http://schemas.openxmlformats.org/officeDocument/2006/relationships/slide" Target="/ppt/slides/slide1.xml" Id="R8416fa0cc647456b" /><Relationship Type="http://schemas.openxmlformats.org/officeDocument/2006/relationships/slide" Target="/ppt/slides/slide2.xml" Id="Ra5471b5d1624469e" /><Relationship Type="http://schemas.openxmlformats.org/officeDocument/2006/relationships/slide" Target="/ppt/slides/slide3.xml" Id="Rdeb849df62664c19" /><Relationship Type="http://schemas.openxmlformats.org/officeDocument/2006/relationships/slide" Target="/ppt/slides/slide4.xml" Id="R712575ba118a456c" /><Relationship Type="http://schemas.openxmlformats.org/officeDocument/2006/relationships/slide" Target="/ppt/slides/slide5.xml" Id="R145e1a78680c4094" /><Relationship Type="http://schemas.openxmlformats.org/officeDocument/2006/relationships/slide" Target="/ppt/slides/slide6.xml" Id="R485312180c784e49" /><Relationship Type="http://schemas.openxmlformats.org/officeDocument/2006/relationships/slide" Target="/ppt/slides/slide7.xml" Id="R24ed00e1c77d44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da2ca80d9b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e7a531b504107" /><Relationship Type="http://schemas.openxmlformats.org/officeDocument/2006/relationships/theme" Target="/ppt/slideMasters/theme/theme1.xml" Id="R99667761c54043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4e7a531b5041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be748e9ed4e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f6ee57cc542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e082789844e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d774b6b794f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ca64570f948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3a64837bc4b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b59d19d1c4e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VANG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900 126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 ASLE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Tronnofoten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7602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aslevang@gmail.com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912 585 433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