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1ff4ace7434b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b5c9e65b134e3e"/>
  </p:sldMasterIdLst>
  <p:sldIdLst>
    <p:sldId xmlns:r="http://schemas.openxmlformats.org/officeDocument/2006/relationships" id="256" r:id="Ra16ad2878c8c494d"/>
    <p:sldId xmlns:r="http://schemas.openxmlformats.org/officeDocument/2006/relationships" id="257" r:id="R63ebfaf964104bfc"/>
    <p:sldId xmlns:r="http://schemas.openxmlformats.org/officeDocument/2006/relationships" id="258" r:id="Raa2080a67d4d4f1b"/>
    <p:sldId xmlns:r="http://schemas.openxmlformats.org/officeDocument/2006/relationships" id="259" r:id="R2790f548af5d44c2"/>
    <p:sldId xmlns:r="http://schemas.openxmlformats.org/officeDocument/2006/relationships" id="260" r:id="R9feee7ecebed4f24"/>
    <p:sldId xmlns:r="http://schemas.openxmlformats.org/officeDocument/2006/relationships" id="261" r:id="Race1f2d234164159"/>
    <p:sldId xmlns:r="http://schemas.openxmlformats.org/officeDocument/2006/relationships" id="262" r:id="R1da4f186df6c4c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b5c9e65b134e3e" /><Relationship Type="http://schemas.openxmlformats.org/officeDocument/2006/relationships/slide" Target="/ppt/slides/slide1.xml" Id="Ra16ad2878c8c494d" /><Relationship Type="http://schemas.openxmlformats.org/officeDocument/2006/relationships/slide" Target="/ppt/slides/slide2.xml" Id="R63ebfaf964104bfc" /><Relationship Type="http://schemas.openxmlformats.org/officeDocument/2006/relationships/slide" Target="/ppt/slides/slide3.xml" Id="Raa2080a67d4d4f1b" /><Relationship Type="http://schemas.openxmlformats.org/officeDocument/2006/relationships/slide" Target="/ppt/slides/slide4.xml" Id="R2790f548af5d44c2" /><Relationship Type="http://schemas.openxmlformats.org/officeDocument/2006/relationships/slide" Target="/ppt/slides/slide5.xml" Id="R9feee7ecebed4f24" /><Relationship Type="http://schemas.openxmlformats.org/officeDocument/2006/relationships/slide" Target="/ppt/slides/slide6.xml" Id="Race1f2d234164159" /><Relationship Type="http://schemas.openxmlformats.org/officeDocument/2006/relationships/slide" Target="/ppt/slides/slide7.xml" Id="R1da4f186df6c4c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a9600fa7bb44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3efe0b114435b" /><Relationship Type="http://schemas.openxmlformats.org/officeDocument/2006/relationships/theme" Target="/ppt/slideMasters/theme/theme1.xml" Id="Re620bed6472443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83efe0b11443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512a37f9b4d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8acbbe59f49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5664954ca43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b23ea677954b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57176b6324d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e4312a31b48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320d1461041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PATHFINDER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PATHFINDER HOLDING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63 631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SVEIN THORRUD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Sagvegen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2321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gthorrud@pathfinder.no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912 556 352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PATHFINDER HOLDING AS</a:t>
            </a:r>
          </a:p>
        </p:txBody>
      </p:sp>
    </p:spTree>
  </p:cSld>
  <p:clrMapOvr>
    <a:masterClrMapping xmlns:a="http://schemas.openxmlformats.org/drawingml/2006/main"/>
  </p:clrMapOvr>
</p:sld>
</file>