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cf2dfcf1d049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d0b25d381043aa"/>
  </p:sldMasterIdLst>
  <p:sldIdLst>
    <p:sldId xmlns:r="http://schemas.openxmlformats.org/officeDocument/2006/relationships" id="256" r:id="R3c2cc30b2d4e4b6a"/>
    <p:sldId xmlns:r="http://schemas.openxmlformats.org/officeDocument/2006/relationships" id="257" r:id="R0db44617becc4ad8"/>
    <p:sldId xmlns:r="http://schemas.openxmlformats.org/officeDocument/2006/relationships" id="258" r:id="Rc7845b57f37b46c7"/>
    <p:sldId xmlns:r="http://schemas.openxmlformats.org/officeDocument/2006/relationships" id="259" r:id="R221672ef09b445f4"/>
    <p:sldId xmlns:r="http://schemas.openxmlformats.org/officeDocument/2006/relationships" id="260" r:id="R82f231e0e5f842b9"/>
    <p:sldId xmlns:r="http://schemas.openxmlformats.org/officeDocument/2006/relationships" id="261" r:id="R4acbec98fd044c9e"/>
    <p:sldId xmlns:r="http://schemas.openxmlformats.org/officeDocument/2006/relationships" id="262" r:id="Re27274a745af43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d0b25d381043aa" /><Relationship Type="http://schemas.openxmlformats.org/officeDocument/2006/relationships/slide" Target="/ppt/slides/slide1.xml" Id="R3c2cc30b2d4e4b6a" /><Relationship Type="http://schemas.openxmlformats.org/officeDocument/2006/relationships/slide" Target="/ppt/slides/slide2.xml" Id="R0db44617becc4ad8" /><Relationship Type="http://schemas.openxmlformats.org/officeDocument/2006/relationships/slide" Target="/ppt/slides/slide3.xml" Id="Rc7845b57f37b46c7" /><Relationship Type="http://schemas.openxmlformats.org/officeDocument/2006/relationships/slide" Target="/ppt/slides/slide4.xml" Id="R221672ef09b445f4" /><Relationship Type="http://schemas.openxmlformats.org/officeDocument/2006/relationships/slide" Target="/ppt/slides/slide5.xml" Id="R82f231e0e5f842b9" /><Relationship Type="http://schemas.openxmlformats.org/officeDocument/2006/relationships/slide" Target="/ppt/slides/slide6.xml" Id="R4acbec98fd044c9e" /><Relationship Type="http://schemas.openxmlformats.org/officeDocument/2006/relationships/slide" Target="/ppt/slides/slide7.xml" Id="Re27274a745af43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1ac8d897e24b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0fa9660624147" /><Relationship Type="http://schemas.openxmlformats.org/officeDocument/2006/relationships/theme" Target="/ppt/slideMasters/theme/theme1.xml" Id="R5c07b17f25e64d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e0fa96606241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08d2492b643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d498f014c4f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12bb366054a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eb8acb42a41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21b21084242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86fc4f4bb4e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b283eb80c4b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KVERNELAND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KVERNELAND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3 467 747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−8 908 133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584 469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79 984 797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188 915 551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INVESTERING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912 551 733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