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ea1638f92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b0b5381214c1b"/>
  </p:sldMasterIdLst>
  <p:sldIdLst>
    <p:sldId xmlns:r="http://schemas.openxmlformats.org/officeDocument/2006/relationships" id="256" r:id="Rd082c7f4d39f43c7"/>
    <p:sldId xmlns:r="http://schemas.openxmlformats.org/officeDocument/2006/relationships" id="257" r:id="Ra5eb378429a34db1"/>
    <p:sldId xmlns:r="http://schemas.openxmlformats.org/officeDocument/2006/relationships" id="258" r:id="R5c70dc9b0cfc4d6e"/>
    <p:sldId xmlns:r="http://schemas.openxmlformats.org/officeDocument/2006/relationships" id="259" r:id="R559d89cae5304591"/>
    <p:sldId xmlns:r="http://schemas.openxmlformats.org/officeDocument/2006/relationships" id="260" r:id="R567b8fc3779a40c6"/>
    <p:sldId xmlns:r="http://schemas.openxmlformats.org/officeDocument/2006/relationships" id="261" r:id="R067080025d48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b0b5381214c1b" /><Relationship Type="http://schemas.openxmlformats.org/officeDocument/2006/relationships/slide" Target="/ppt/slides/slide1.xml" Id="Rd082c7f4d39f43c7" /><Relationship Type="http://schemas.openxmlformats.org/officeDocument/2006/relationships/slide" Target="/ppt/slides/slide2.xml" Id="Ra5eb378429a34db1" /><Relationship Type="http://schemas.openxmlformats.org/officeDocument/2006/relationships/slide" Target="/ppt/slides/slide3.xml" Id="R5c70dc9b0cfc4d6e" /><Relationship Type="http://schemas.openxmlformats.org/officeDocument/2006/relationships/slide" Target="/ppt/slides/slide4.xml" Id="R559d89cae5304591" /><Relationship Type="http://schemas.openxmlformats.org/officeDocument/2006/relationships/slide" Target="/ppt/slides/slide5.xml" Id="R567b8fc3779a40c6" /><Relationship Type="http://schemas.openxmlformats.org/officeDocument/2006/relationships/slide" Target="/ppt/slides/slide6.xml" Id="R067080025d48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e4beb4f44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221cd221840ea" /><Relationship Type="http://schemas.openxmlformats.org/officeDocument/2006/relationships/theme" Target="/ppt/slideMasters/theme/theme1.xml" Id="Rc85623dad9dd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221cd2218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b0fb523bb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22109827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dd7021494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8fd834bdd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54068dd8f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9a4ad03b3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