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289cc1ac2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28e66ff614b6b"/>
  </p:sldMasterIdLst>
  <p:sldIdLst>
    <p:sldId xmlns:r="http://schemas.openxmlformats.org/officeDocument/2006/relationships" id="256" r:id="Rcd1fd402f47e4000"/>
    <p:sldId xmlns:r="http://schemas.openxmlformats.org/officeDocument/2006/relationships" id="257" r:id="Rc93f4ab53fc14107"/>
    <p:sldId xmlns:r="http://schemas.openxmlformats.org/officeDocument/2006/relationships" id="258" r:id="R6b9f6031b6d9497b"/>
    <p:sldId xmlns:r="http://schemas.openxmlformats.org/officeDocument/2006/relationships" id="259" r:id="Rf73bf3074e8744da"/>
    <p:sldId xmlns:r="http://schemas.openxmlformats.org/officeDocument/2006/relationships" id="260" r:id="Rf280b695b7b04238"/>
    <p:sldId xmlns:r="http://schemas.openxmlformats.org/officeDocument/2006/relationships" id="261" r:id="R56e487cdc9824064"/>
    <p:sldId xmlns:r="http://schemas.openxmlformats.org/officeDocument/2006/relationships" id="262" r:id="Rf564cb6d35d3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28e66ff614b6b" /><Relationship Type="http://schemas.openxmlformats.org/officeDocument/2006/relationships/slide" Target="/ppt/slides/slide1.xml" Id="Rcd1fd402f47e4000" /><Relationship Type="http://schemas.openxmlformats.org/officeDocument/2006/relationships/slide" Target="/ppt/slides/slide2.xml" Id="Rc93f4ab53fc14107" /><Relationship Type="http://schemas.openxmlformats.org/officeDocument/2006/relationships/slide" Target="/ppt/slides/slide3.xml" Id="R6b9f6031b6d9497b" /><Relationship Type="http://schemas.openxmlformats.org/officeDocument/2006/relationships/slide" Target="/ppt/slides/slide4.xml" Id="Rf73bf3074e8744da" /><Relationship Type="http://schemas.openxmlformats.org/officeDocument/2006/relationships/slide" Target="/ppt/slides/slide5.xml" Id="Rf280b695b7b04238" /><Relationship Type="http://schemas.openxmlformats.org/officeDocument/2006/relationships/slide" Target="/ppt/slides/slide6.xml" Id="R56e487cdc9824064" /><Relationship Type="http://schemas.openxmlformats.org/officeDocument/2006/relationships/slide" Target="/ppt/slides/slide7.xml" Id="Rf564cb6d35d3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77f4a6c8d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5f5aa8d7417f" /><Relationship Type="http://schemas.openxmlformats.org/officeDocument/2006/relationships/theme" Target="/ppt/slideMasters/theme/theme1.xml" Id="Rfe0bfbdb2a87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25f5aa8d7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fe3d1861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78128612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cb9e36195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c03bd3ef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a312eaa6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2c1538dc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a614a2b3e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