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ee35946ccb4c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7313ccefd84539"/>
  </p:sldMasterIdLst>
  <p:sldIdLst>
    <p:sldId xmlns:r="http://schemas.openxmlformats.org/officeDocument/2006/relationships" id="256" r:id="R5072e777ba16476b"/>
    <p:sldId xmlns:r="http://schemas.openxmlformats.org/officeDocument/2006/relationships" id="257" r:id="Rc2619582bb6c4726"/>
    <p:sldId xmlns:r="http://schemas.openxmlformats.org/officeDocument/2006/relationships" id="258" r:id="R02e908cf27db4bfe"/>
    <p:sldId xmlns:r="http://schemas.openxmlformats.org/officeDocument/2006/relationships" id="259" r:id="R9c36042d31f34f92"/>
    <p:sldId xmlns:r="http://schemas.openxmlformats.org/officeDocument/2006/relationships" id="260" r:id="R3fc1439f271d4253"/>
    <p:sldId xmlns:r="http://schemas.openxmlformats.org/officeDocument/2006/relationships" id="261" r:id="R75e7fe1de3a149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313ccefd84539" /><Relationship Type="http://schemas.openxmlformats.org/officeDocument/2006/relationships/slide" Target="/ppt/slides/slide1.xml" Id="R5072e777ba16476b" /><Relationship Type="http://schemas.openxmlformats.org/officeDocument/2006/relationships/slide" Target="/ppt/slides/slide2.xml" Id="Rc2619582bb6c4726" /><Relationship Type="http://schemas.openxmlformats.org/officeDocument/2006/relationships/slide" Target="/ppt/slides/slide3.xml" Id="R02e908cf27db4bfe" /><Relationship Type="http://schemas.openxmlformats.org/officeDocument/2006/relationships/slide" Target="/ppt/slides/slide4.xml" Id="R9c36042d31f34f92" /><Relationship Type="http://schemas.openxmlformats.org/officeDocument/2006/relationships/slide" Target="/ppt/slides/slide5.xml" Id="R3fc1439f271d4253" /><Relationship Type="http://schemas.openxmlformats.org/officeDocument/2006/relationships/slide" Target="/ppt/slides/slide6.xml" Id="R75e7fe1de3a149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1d0374c264c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dd54dd7a747cc" /><Relationship Type="http://schemas.openxmlformats.org/officeDocument/2006/relationships/theme" Target="/ppt/slideMasters/theme/theme1.xml" Id="R9942460599d54a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2dd54dd7a747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03e615ea64b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67812605a42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9f7b6e92244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333077fe849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10f3d87bc4e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b5889f04f44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KVERNELAND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912 546 004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