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78700c1e5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4f6515c4c45ec"/>
  </p:sldMasterIdLst>
  <p:sldIdLst>
    <p:sldId xmlns:r="http://schemas.openxmlformats.org/officeDocument/2006/relationships" id="256" r:id="Rf225f4c3d3294400"/>
    <p:sldId xmlns:r="http://schemas.openxmlformats.org/officeDocument/2006/relationships" id="257" r:id="R378d6e8d08ad4ce4"/>
    <p:sldId xmlns:r="http://schemas.openxmlformats.org/officeDocument/2006/relationships" id="258" r:id="Re8eceeaadf9f4023"/>
    <p:sldId xmlns:r="http://schemas.openxmlformats.org/officeDocument/2006/relationships" id="259" r:id="R145bef163a954ce1"/>
    <p:sldId xmlns:r="http://schemas.openxmlformats.org/officeDocument/2006/relationships" id="260" r:id="Ra354658ffe1142fd"/>
    <p:sldId xmlns:r="http://schemas.openxmlformats.org/officeDocument/2006/relationships" id="261" r:id="Ra9298ea6cec24d9b"/>
    <p:sldId xmlns:r="http://schemas.openxmlformats.org/officeDocument/2006/relationships" id="262" r:id="R884ef53a0fb7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4f6515c4c45ec" /><Relationship Type="http://schemas.openxmlformats.org/officeDocument/2006/relationships/slide" Target="/ppt/slides/slide1.xml" Id="Rf225f4c3d3294400" /><Relationship Type="http://schemas.openxmlformats.org/officeDocument/2006/relationships/slide" Target="/ppt/slides/slide2.xml" Id="R378d6e8d08ad4ce4" /><Relationship Type="http://schemas.openxmlformats.org/officeDocument/2006/relationships/slide" Target="/ppt/slides/slide3.xml" Id="Re8eceeaadf9f4023" /><Relationship Type="http://schemas.openxmlformats.org/officeDocument/2006/relationships/slide" Target="/ppt/slides/slide4.xml" Id="R145bef163a954ce1" /><Relationship Type="http://schemas.openxmlformats.org/officeDocument/2006/relationships/slide" Target="/ppt/slides/slide5.xml" Id="Ra354658ffe1142fd" /><Relationship Type="http://schemas.openxmlformats.org/officeDocument/2006/relationships/slide" Target="/ppt/slides/slide6.xml" Id="Ra9298ea6cec24d9b" /><Relationship Type="http://schemas.openxmlformats.org/officeDocument/2006/relationships/slide" Target="/ppt/slides/slide7.xml" Id="R884ef53a0fb7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e2164f041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eab3d098424d" /><Relationship Type="http://schemas.openxmlformats.org/officeDocument/2006/relationships/theme" Target="/ppt/slideMasters/theme/theme1.xml" Id="R2086d85fad67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deab3d098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af3e2a15a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09c3fcfea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47d04b931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a836efe72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bc5cf1a80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1ac261730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db32ff209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