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a72000184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5d9618e664ecd"/>
  </p:sldMasterIdLst>
  <p:sldIdLst>
    <p:sldId xmlns:r="http://schemas.openxmlformats.org/officeDocument/2006/relationships" id="256" r:id="R29b9edac671a4f97"/>
    <p:sldId xmlns:r="http://schemas.openxmlformats.org/officeDocument/2006/relationships" id="257" r:id="R32a8c8b96fcf4296"/>
    <p:sldId xmlns:r="http://schemas.openxmlformats.org/officeDocument/2006/relationships" id="258" r:id="Rd30847918ca54f2d"/>
    <p:sldId xmlns:r="http://schemas.openxmlformats.org/officeDocument/2006/relationships" id="259" r:id="Ra878f2b7ff404131"/>
    <p:sldId xmlns:r="http://schemas.openxmlformats.org/officeDocument/2006/relationships" id="260" r:id="R89ad66773b12493b"/>
    <p:sldId xmlns:r="http://schemas.openxmlformats.org/officeDocument/2006/relationships" id="261" r:id="Ra7941c342f664597"/>
    <p:sldId xmlns:r="http://schemas.openxmlformats.org/officeDocument/2006/relationships" id="262" r:id="R1b01ecdc14c4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5d9618e664ecd" /><Relationship Type="http://schemas.openxmlformats.org/officeDocument/2006/relationships/slide" Target="/ppt/slides/slide1.xml" Id="R29b9edac671a4f97" /><Relationship Type="http://schemas.openxmlformats.org/officeDocument/2006/relationships/slide" Target="/ppt/slides/slide2.xml" Id="R32a8c8b96fcf4296" /><Relationship Type="http://schemas.openxmlformats.org/officeDocument/2006/relationships/slide" Target="/ppt/slides/slide3.xml" Id="Rd30847918ca54f2d" /><Relationship Type="http://schemas.openxmlformats.org/officeDocument/2006/relationships/slide" Target="/ppt/slides/slide4.xml" Id="Ra878f2b7ff404131" /><Relationship Type="http://schemas.openxmlformats.org/officeDocument/2006/relationships/slide" Target="/ppt/slides/slide5.xml" Id="R89ad66773b12493b" /><Relationship Type="http://schemas.openxmlformats.org/officeDocument/2006/relationships/slide" Target="/ppt/slides/slide6.xml" Id="Ra7941c342f664597" /><Relationship Type="http://schemas.openxmlformats.org/officeDocument/2006/relationships/slide" Target="/ppt/slides/slide7.xml" Id="R1b01ecdc14c4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a1e5afa0c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bb67cf3cc4983" /><Relationship Type="http://schemas.openxmlformats.org/officeDocument/2006/relationships/theme" Target="/ppt/slideMasters/theme/theme1.xml" Id="R5d83defdb051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bb67cf3cc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3eec58606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5c3c5c27c47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7377ddd4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7e1d4743c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2a185b41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ca8caea941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4fd88edc1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