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74968ff82a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860bd350e49ef"/>
  </p:sldMasterIdLst>
  <p:sldIdLst>
    <p:sldId xmlns:r="http://schemas.openxmlformats.org/officeDocument/2006/relationships" id="256" r:id="Rdf8f561fdd814291"/>
    <p:sldId xmlns:r="http://schemas.openxmlformats.org/officeDocument/2006/relationships" id="257" r:id="R9126030d3c2949fb"/>
    <p:sldId xmlns:r="http://schemas.openxmlformats.org/officeDocument/2006/relationships" id="258" r:id="Rb0a701b068ae42a3"/>
    <p:sldId xmlns:r="http://schemas.openxmlformats.org/officeDocument/2006/relationships" id="259" r:id="Rd3003daed85941a3"/>
    <p:sldId xmlns:r="http://schemas.openxmlformats.org/officeDocument/2006/relationships" id="260" r:id="R0404902bc55c48e6"/>
    <p:sldId xmlns:r="http://schemas.openxmlformats.org/officeDocument/2006/relationships" id="261" r:id="R674618c0cbc34158"/>
    <p:sldId xmlns:r="http://schemas.openxmlformats.org/officeDocument/2006/relationships" id="262" r:id="R8e41741c0604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860bd350e49ef" /><Relationship Type="http://schemas.openxmlformats.org/officeDocument/2006/relationships/slide" Target="/ppt/slides/slide1.xml" Id="Rdf8f561fdd814291" /><Relationship Type="http://schemas.openxmlformats.org/officeDocument/2006/relationships/slide" Target="/ppt/slides/slide2.xml" Id="R9126030d3c2949fb" /><Relationship Type="http://schemas.openxmlformats.org/officeDocument/2006/relationships/slide" Target="/ppt/slides/slide3.xml" Id="Rb0a701b068ae42a3" /><Relationship Type="http://schemas.openxmlformats.org/officeDocument/2006/relationships/slide" Target="/ppt/slides/slide4.xml" Id="Rd3003daed85941a3" /><Relationship Type="http://schemas.openxmlformats.org/officeDocument/2006/relationships/slide" Target="/ppt/slides/slide5.xml" Id="R0404902bc55c48e6" /><Relationship Type="http://schemas.openxmlformats.org/officeDocument/2006/relationships/slide" Target="/ppt/slides/slide6.xml" Id="R674618c0cbc34158" /><Relationship Type="http://schemas.openxmlformats.org/officeDocument/2006/relationships/slide" Target="/ppt/slides/slide7.xml" Id="R8e41741c0604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ea18c7fc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8395239564864" /><Relationship Type="http://schemas.openxmlformats.org/officeDocument/2006/relationships/theme" Target="/ppt/slideMasters/theme/theme1.xml" Id="R6dfcd8f35e52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839523956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e0117f12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4fb96598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5a26e418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c6fe879c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d4eee017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2e58291c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faf9e43d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−1 521 892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28 163 890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352 079 003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355 091 904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HAUKVIK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ANLAUG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HAUKVIK STENEVIK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HAUKVIK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HAUKVIK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59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oystein@haukvikas.no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912 516 296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HAUKVIK AS</a:t>
            </a:r>
          </a:p>
        </p:txBody>
      </p:sp>
    </p:spTree>
  </p:cSld>
  <p:clrMapOvr>
    <a:masterClrMapping xmlns:a="http://schemas.openxmlformats.org/drawingml/2006/main"/>
  </p:clrMapOvr>
</p:sld>
</file>