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ee4225a1a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dd85ee92240d1"/>
  </p:sldMasterIdLst>
  <p:sldIdLst>
    <p:sldId xmlns:r="http://schemas.openxmlformats.org/officeDocument/2006/relationships" id="256" r:id="R6f78b920eea64583"/>
    <p:sldId xmlns:r="http://schemas.openxmlformats.org/officeDocument/2006/relationships" id="257" r:id="Ra130f8f039274bab"/>
    <p:sldId xmlns:r="http://schemas.openxmlformats.org/officeDocument/2006/relationships" id="258" r:id="R0f0bde3509dd4a3a"/>
    <p:sldId xmlns:r="http://schemas.openxmlformats.org/officeDocument/2006/relationships" id="259" r:id="R18b020dd7f23465c"/>
    <p:sldId xmlns:r="http://schemas.openxmlformats.org/officeDocument/2006/relationships" id="260" r:id="Rdb0c856c072840fe"/>
    <p:sldId xmlns:r="http://schemas.openxmlformats.org/officeDocument/2006/relationships" id="261" r:id="Rfa738da2d833489c"/>
    <p:sldId xmlns:r="http://schemas.openxmlformats.org/officeDocument/2006/relationships" id="262" r:id="Rb26baf84c60b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dd85ee92240d1" /><Relationship Type="http://schemas.openxmlformats.org/officeDocument/2006/relationships/slide" Target="/ppt/slides/slide1.xml" Id="R6f78b920eea64583" /><Relationship Type="http://schemas.openxmlformats.org/officeDocument/2006/relationships/slide" Target="/ppt/slides/slide2.xml" Id="Ra130f8f039274bab" /><Relationship Type="http://schemas.openxmlformats.org/officeDocument/2006/relationships/slide" Target="/ppt/slides/slide3.xml" Id="R0f0bde3509dd4a3a" /><Relationship Type="http://schemas.openxmlformats.org/officeDocument/2006/relationships/slide" Target="/ppt/slides/slide4.xml" Id="R18b020dd7f23465c" /><Relationship Type="http://schemas.openxmlformats.org/officeDocument/2006/relationships/slide" Target="/ppt/slides/slide5.xml" Id="Rdb0c856c072840fe" /><Relationship Type="http://schemas.openxmlformats.org/officeDocument/2006/relationships/slide" Target="/ppt/slides/slide6.xml" Id="Rfa738da2d833489c" /><Relationship Type="http://schemas.openxmlformats.org/officeDocument/2006/relationships/slide" Target="/ppt/slides/slide7.xml" Id="Rb26baf84c60b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4ec9977db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0a7ce4694b71" /><Relationship Type="http://schemas.openxmlformats.org/officeDocument/2006/relationships/theme" Target="/ppt/slideMasters/theme/theme1.xml" Id="Rea38d3328e5c47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e80a7ce469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99a5dbb6e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cd85f1e2c47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e34883a0b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baf363947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8a9bdd71d46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ce0b750b0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ca9df3ea5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SKOVLY EKSTRASERVICE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JØRN-THOMAS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