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3054312297b46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11b815eb8b4510"/>
  </p:sldMasterIdLst>
  <p:sldIdLst>
    <p:sldId xmlns:r="http://schemas.openxmlformats.org/officeDocument/2006/relationships" id="256" r:id="Ra21a3ef4134048ff"/>
    <p:sldId xmlns:r="http://schemas.openxmlformats.org/officeDocument/2006/relationships" id="257" r:id="Ra0c20daa75af4026"/>
    <p:sldId xmlns:r="http://schemas.openxmlformats.org/officeDocument/2006/relationships" id="258" r:id="R31aad28a59334b52"/>
    <p:sldId xmlns:r="http://schemas.openxmlformats.org/officeDocument/2006/relationships" id="259" r:id="Rc6935358f7eb4801"/>
    <p:sldId xmlns:r="http://schemas.openxmlformats.org/officeDocument/2006/relationships" id="260" r:id="Rd0f34c5e67124c02"/>
    <p:sldId xmlns:r="http://schemas.openxmlformats.org/officeDocument/2006/relationships" id="261" r:id="Rf02c16d00fd3438c"/>
    <p:sldId xmlns:r="http://schemas.openxmlformats.org/officeDocument/2006/relationships" id="262" r:id="Rd80dbebe2c954d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11b815eb8b4510" /><Relationship Type="http://schemas.openxmlformats.org/officeDocument/2006/relationships/slide" Target="/ppt/slides/slide1.xml" Id="Ra21a3ef4134048ff" /><Relationship Type="http://schemas.openxmlformats.org/officeDocument/2006/relationships/slide" Target="/ppt/slides/slide2.xml" Id="Ra0c20daa75af4026" /><Relationship Type="http://schemas.openxmlformats.org/officeDocument/2006/relationships/slide" Target="/ppt/slides/slide3.xml" Id="R31aad28a59334b52" /><Relationship Type="http://schemas.openxmlformats.org/officeDocument/2006/relationships/slide" Target="/ppt/slides/slide4.xml" Id="Rc6935358f7eb4801" /><Relationship Type="http://schemas.openxmlformats.org/officeDocument/2006/relationships/slide" Target="/ppt/slides/slide5.xml" Id="Rd0f34c5e67124c02" /><Relationship Type="http://schemas.openxmlformats.org/officeDocument/2006/relationships/slide" Target="/ppt/slides/slide6.xml" Id="Rf02c16d00fd3438c" /><Relationship Type="http://schemas.openxmlformats.org/officeDocument/2006/relationships/slide" Target="/ppt/slides/slide7.xml" Id="Rd80dbebe2c954d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ac014606094f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a3cf198be0437c" /><Relationship Type="http://schemas.openxmlformats.org/officeDocument/2006/relationships/theme" Target="/ppt/slideMasters/theme/theme1.xml" Id="Ra0236e33a5f54a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a3cf198be043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b2c39791af4e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dc32ef87a84f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0bcf4b2b649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e2d18c6f64f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7a9ad1ae441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a58b96364046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b464f355140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BALTZEBERG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BALTZEBERG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BALTZEBERG REGNSKAP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BALTZEBERG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BALTZEBERG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BALTZEBERG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2 959 543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385 165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290 654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389 882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945 150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BALTZEBERG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 BALTZERSEN 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BALTZEBERG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3211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40 47 22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helle@baltzeberg.no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912 444 880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BALTZEBERG REGNSKAP AS</a:t>
            </a:r>
          </a:p>
        </p:txBody>
      </p:sp>
    </p:spTree>
  </p:cSld>
  <p:clrMapOvr>
    <a:masterClrMapping xmlns:a="http://schemas.openxmlformats.org/drawingml/2006/main"/>
  </p:clrMapOvr>
</p:sld>
</file>