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34fe40b90d45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be4122ce154369"/>
  </p:sldMasterIdLst>
  <p:sldIdLst>
    <p:sldId xmlns:r="http://schemas.openxmlformats.org/officeDocument/2006/relationships" id="256" r:id="R2cea14d672ab412f"/>
    <p:sldId xmlns:r="http://schemas.openxmlformats.org/officeDocument/2006/relationships" id="257" r:id="R101555ea4a1a4cdd"/>
    <p:sldId xmlns:r="http://schemas.openxmlformats.org/officeDocument/2006/relationships" id="258" r:id="R61ae632d793b4312"/>
    <p:sldId xmlns:r="http://schemas.openxmlformats.org/officeDocument/2006/relationships" id="259" r:id="Re1f2fc4666794ea3"/>
    <p:sldId xmlns:r="http://schemas.openxmlformats.org/officeDocument/2006/relationships" id="260" r:id="Rc8250b1db2a44784"/>
    <p:sldId xmlns:r="http://schemas.openxmlformats.org/officeDocument/2006/relationships" id="261" r:id="R6ea60187c39d43f4"/>
    <p:sldId xmlns:r="http://schemas.openxmlformats.org/officeDocument/2006/relationships" id="262" r:id="R69c14219738346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e4122ce154369" /><Relationship Type="http://schemas.openxmlformats.org/officeDocument/2006/relationships/slide" Target="/ppt/slides/slide1.xml" Id="R2cea14d672ab412f" /><Relationship Type="http://schemas.openxmlformats.org/officeDocument/2006/relationships/slide" Target="/ppt/slides/slide2.xml" Id="R101555ea4a1a4cdd" /><Relationship Type="http://schemas.openxmlformats.org/officeDocument/2006/relationships/slide" Target="/ppt/slides/slide3.xml" Id="R61ae632d793b4312" /><Relationship Type="http://schemas.openxmlformats.org/officeDocument/2006/relationships/slide" Target="/ppt/slides/slide4.xml" Id="Re1f2fc4666794ea3" /><Relationship Type="http://schemas.openxmlformats.org/officeDocument/2006/relationships/slide" Target="/ppt/slides/slide5.xml" Id="Rc8250b1db2a44784" /><Relationship Type="http://schemas.openxmlformats.org/officeDocument/2006/relationships/slide" Target="/ppt/slides/slide6.xml" Id="R6ea60187c39d43f4" /><Relationship Type="http://schemas.openxmlformats.org/officeDocument/2006/relationships/slide" Target="/ppt/slides/slide7.xml" Id="R69c14219738346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aef667ea940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4ca6ef58c4b9c" /><Relationship Type="http://schemas.openxmlformats.org/officeDocument/2006/relationships/theme" Target="/ppt/slideMasters/theme/theme1.xml" Id="Reef6a488bae246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64ca6ef58c4b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dc1e453e94c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4daadd41c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96cd07dcc4e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98374b75446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4557119124d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906ac84eb4a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1ab9f3a6245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SUMMARUM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SUMMARUM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3 685 915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 –  26,4 %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UTVIK SVEIN TERJE  –  26,4 %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haakon@korshavn.no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