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f06a42af6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69f0825b04e2f"/>
  </p:sldMasterIdLst>
  <p:sldIdLst>
    <p:sldId xmlns:r="http://schemas.openxmlformats.org/officeDocument/2006/relationships" id="256" r:id="R68864f74cec24b5e"/>
    <p:sldId xmlns:r="http://schemas.openxmlformats.org/officeDocument/2006/relationships" id="257" r:id="R12dc7d8fc84c4823"/>
    <p:sldId xmlns:r="http://schemas.openxmlformats.org/officeDocument/2006/relationships" id="258" r:id="R5992c50965134a26"/>
    <p:sldId xmlns:r="http://schemas.openxmlformats.org/officeDocument/2006/relationships" id="259" r:id="Rc7b9130ba3a141cf"/>
    <p:sldId xmlns:r="http://schemas.openxmlformats.org/officeDocument/2006/relationships" id="260" r:id="R193e878521a64b84"/>
    <p:sldId xmlns:r="http://schemas.openxmlformats.org/officeDocument/2006/relationships" id="261" r:id="R71e08ef7b01d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69f0825b04e2f" /><Relationship Type="http://schemas.openxmlformats.org/officeDocument/2006/relationships/slide" Target="/ppt/slides/slide1.xml" Id="R68864f74cec24b5e" /><Relationship Type="http://schemas.openxmlformats.org/officeDocument/2006/relationships/slide" Target="/ppt/slides/slide2.xml" Id="R12dc7d8fc84c4823" /><Relationship Type="http://schemas.openxmlformats.org/officeDocument/2006/relationships/slide" Target="/ppt/slides/slide3.xml" Id="R5992c50965134a26" /><Relationship Type="http://schemas.openxmlformats.org/officeDocument/2006/relationships/slide" Target="/ppt/slides/slide4.xml" Id="Rc7b9130ba3a141cf" /><Relationship Type="http://schemas.openxmlformats.org/officeDocument/2006/relationships/slide" Target="/ppt/slides/slide5.xml" Id="R193e878521a64b84" /><Relationship Type="http://schemas.openxmlformats.org/officeDocument/2006/relationships/slide" Target="/ppt/slides/slide6.xml" Id="R71e08ef7b01d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b3b773584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7cec9bee4fc1" /><Relationship Type="http://schemas.openxmlformats.org/officeDocument/2006/relationships/theme" Target="/ppt/slideMasters/theme/theme1.xml" Id="Rd64052537cce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97cec9bee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ad6d31ee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ed69925ca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5a6a80b8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2517bac5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d11ccb34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574dc6ee5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