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7912e18fb844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de5e76a78a4913"/>
  </p:sldMasterIdLst>
  <p:sldIdLst>
    <p:sldId xmlns:r="http://schemas.openxmlformats.org/officeDocument/2006/relationships" id="256" r:id="R71f71a2d15cb418b"/>
    <p:sldId xmlns:r="http://schemas.openxmlformats.org/officeDocument/2006/relationships" id="257" r:id="R4c4a78e1d87c4cce"/>
    <p:sldId xmlns:r="http://schemas.openxmlformats.org/officeDocument/2006/relationships" id="258" r:id="Rae803bbc99224a33"/>
    <p:sldId xmlns:r="http://schemas.openxmlformats.org/officeDocument/2006/relationships" id="259" r:id="R682877a301ac475b"/>
    <p:sldId xmlns:r="http://schemas.openxmlformats.org/officeDocument/2006/relationships" id="260" r:id="R0e75119b85914627"/>
    <p:sldId xmlns:r="http://schemas.openxmlformats.org/officeDocument/2006/relationships" id="261" r:id="Re6d4194118c94d47"/>
    <p:sldId xmlns:r="http://schemas.openxmlformats.org/officeDocument/2006/relationships" id="262" r:id="Rc8bb791845f849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de5e76a78a4913" /><Relationship Type="http://schemas.openxmlformats.org/officeDocument/2006/relationships/slide" Target="/ppt/slides/slide1.xml" Id="R71f71a2d15cb418b" /><Relationship Type="http://schemas.openxmlformats.org/officeDocument/2006/relationships/slide" Target="/ppt/slides/slide2.xml" Id="R4c4a78e1d87c4cce" /><Relationship Type="http://schemas.openxmlformats.org/officeDocument/2006/relationships/slide" Target="/ppt/slides/slide3.xml" Id="Rae803bbc99224a33" /><Relationship Type="http://schemas.openxmlformats.org/officeDocument/2006/relationships/slide" Target="/ppt/slides/slide4.xml" Id="R682877a301ac475b" /><Relationship Type="http://schemas.openxmlformats.org/officeDocument/2006/relationships/slide" Target="/ppt/slides/slide5.xml" Id="R0e75119b85914627" /><Relationship Type="http://schemas.openxmlformats.org/officeDocument/2006/relationships/slide" Target="/ppt/slides/slide6.xml" Id="Re6d4194118c94d47" /><Relationship Type="http://schemas.openxmlformats.org/officeDocument/2006/relationships/slide" Target="/ppt/slides/slide7.xml" Id="Rc8bb791845f849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6d2721014d49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1ae2c53777423c" /><Relationship Type="http://schemas.openxmlformats.org/officeDocument/2006/relationships/theme" Target="/ppt/slideMasters/theme/theme1.xml" Id="Rc7d2fc8b068d4ee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1ae2c5377742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1b60228214d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305d751f840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f1431fe0b45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66ad2962041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b2d357e644e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1f68bccbc4a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18d7692ed4d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ARNE BYBERG HOLDING SOLA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BYBERG HOLDING SOLA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 BYBERG HOLDING SOLA AS ble etablert [år] og holder til i Sola.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BYBERG HOLDING SOLA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BYBERG HOLDING SOLA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BYBERG HOLDING SOLA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984 974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2 179 143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2 779 143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BYBERG HOLDING SOLA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FATNES ERNST JARLE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FOSSE ERLEND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HELLELAND GEIR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LILLELAND KÅRE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RØYNEBERG KENNETH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STOREGRAVEN EIVIND STØ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BYBERG HOLDING SOLA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Skvadronvegen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4050 Sola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64 46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912 436 675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ARNE BYBERG HOLDING SOLA AS</a:t>
            </a:r>
          </a:p>
        </p:txBody>
      </p:sp>
    </p:spTree>
  </p:cSld>
  <p:clrMapOvr>
    <a:masterClrMapping xmlns:a="http://schemas.openxmlformats.org/drawingml/2006/main"/>
  </p:clrMapOvr>
</p:sld>
</file>